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15" r:id="rId2"/>
    <p:sldId id="516" r:id="rId3"/>
    <p:sldId id="517" r:id="rId4"/>
    <p:sldId id="518" r:id="rId5"/>
    <p:sldId id="519" r:id="rId6"/>
    <p:sldId id="520" r:id="rId7"/>
    <p:sldId id="279" r:id="rId8"/>
    <p:sldId id="521" r:id="rId9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0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86" y="-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y Tieleman" userId="68f9e5fda55f5c91" providerId="LiveId" clId="{4C196F86-BF56-4BF0-9B03-5ADBFCC26CC1}"/>
    <pc:docChg chg="custSel modSld">
      <pc:chgData name="Willy Tieleman" userId="68f9e5fda55f5c91" providerId="LiveId" clId="{4C196F86-BF56-4BF0-9B03-5ADBFCC26CC1}" dt="2026-05-30T14:20:43.853" v="35" actId="478"/>
      <pc:docMkLst>
        <pc:docMk/>
      </pc:docMkLst>
      <pc:sldChg chg="delSp mod">
        <pc:chgData name="Willy Tieleman" userId="68f9e5fda55f5c91" providerId="LiveId" clId="{4C196F86-BF56-4BF0-9B03-5ADBFCC26CC1}" dt="2026-05-30T14:20:39.117" v="29" actId="478"/>
        <pc:sldMkLst>
          <pc:docMk/>
          <pc:sldMk cId="1199367537" sldId="279"/>
        </pc:sldMkLst>
        <pc:spChg chg="del">
          <ac:chgData name="Willy Tieleman" userId="68f9e5fda55f5c91" providerId="LiveId" clId="{4C196F86-BF56-4BF0-9B03-5ADBFCC26CC1}" dt="2026-05-30T14:20:39.117" v="29" actId="478"/>
          <ac:spMkLst>
            <pc:docMk/>
            <pc:sldMk cId="1199367537" sldId="279"/>
            <ac:spMk id="11" creationId="{05A5FB3E-5539-9EE6-99E2-67C3399126AF}"/>
          </ac:spMkLst>
        </pc:spChg>
        <pc:picChg chg="del">
          <ac:chgData name="Willy Tieleman" userId="68f9e5fda55f5c91" providerId="LiveId" clId="{4C196F86-BF56-4BF0-9B03-5ADBFCC26CC1}" dt="2026-05-30T14:20:37.856" v="28" actId="478"/>
          <ac:picMkLst>
            <pc:docMk/>
            <pc:sldMk cId="1199367537" sldId="279"/>
            <ac:picMk id="12" creationId="{12414D8E-827B-9924-F181-CD44AB643C84}"/>
          </ac:picMkLst>
        </pc:picChg>
        <pc:picChg chg="del">
          <ac:chgData name="Willy Tieleman" userId="68f9e5fda55f5c91" providerId="LiveId" clId="{4C196F86-BF56-4BF0-9B03-5ADBFCC26CC1}" dt="2026-05-30T14:20:37.343" v="27" actId="478"/>
          <ac:picMkLst>
            <pc:docMk/>
            <pc:sldMk cId="1199367537" sldId="279"/>
            <ac:picMk id="18" creationId="{2083F86E-E932-BFFD-CC54-F025FBDA2CA1}"/>
          </ac:picMkLst>
        </pc:picChg>
        <pc:picChg chg="del">
          <ac:chgData name="Willy Tieleman" userId="68f9e5fda55f5c91" providerId="LiveId" clId="{4C196F86-BF56-4BF0-9B03-5ADBFCC26CC1}" dt="2026-05-30T14:20:36.749" v="26" actId="478"/>
          <ac:picMkLst>
            <pc:docMk/>
            <pc:sldMk cId="1199367537" sldId="279"/>
            <ac:picMk id="22" creationId="{6A564DC0-72ED-087C-CBD1-65970C0E64E7}"/>
          </ac:picMkLst>
        </pc:picChg>
      </pc:sldChg>
      <pc:sldChg chg="delSp modSp mod">
        <pc:chgData name="Willy Tieleman" userId="68f9e5fda55f5c91" providerId="LiveId" clId="{4C196F86-BF56-4BF0-9B03-5ADBFCC26CC1}" dt="2026-05-30T14:20:11.040" v="4" actId="478"/>
        <pc:sldMkLst>
          <pc:docMk/>
          <pc:sldMk cId="4276923093" sldId="515"/>
        </pc:sldMkLst>
        <pc:spChg chg="del">
          <ac:chgData name="Willy Tieleman" userId="68f9e5fda55f5c91" providerId="LiveId" clId="{4C196F86-BF56-4BF0-9B03-5ADBFCC26CC1}" dt="2026-05-30T14:20:11.040" v="4" actId="478"/>
          <ac:spMkLst>
            <pc:docMk/>
            <pc:sldMk cId="4276923093" sldId="515"/>
            <ac:spMk id="11" creationId="{E82445F5-499D-BA16-61AE-EB84E8BA02E5}"/>
          </ac:spMkLst>
        </pc:spChg>
        <pc:picChg chg="del">
          <ac:chgData name="Willy Tieleman" userId="68f9e5fda55f5c91" providerId="LiveId" clId="{4C196F86-BF56-4BF0-9B03-5ADBFCC26CC1}" dt="2026-05-30T14:20:09.981" v="3" actId="478"/>
          <ac:picMkLst>
            <pc:docMk/>
            <pc:sldMk cId="4276923093" sldId="515"/>
            <ac:picMk id="12" creationId="{8526198E-D026-9489-1802-2153BE53EA5E}"/>
          </ac:picMkLst>
        </pc:picChg>
        <pc:picChg chg="del mod">
          <ac:chgData name="Willy Tieleman" userId="68f9e5fda55f5c91" providerId="LiveId" clId="{4C196F86-BF56-4BF0-9B03-5ADBFCC26CC1}" dt="2026-05-30T14:20:09.488" v="2" actId="478"/>
          <ac:picMkLst>
            <pc:docMk/>
            <pc:sldMk cId="4276923093" sldId="515"/>
            <ac:picMk id="18" creationId="{DF04DEDE-256A-EE45-A6C5-D95F658384EC}"/>
          </ac:picMkLst>
        </pc:picChg>
        <pc:picChg chg="del">
          <ac:chgData name="Willy Tieleman" userId="68f9e5fda55f5c91" providerId="LiveId" clId="{4C196F86-BF56-4BF0-9B03-5ADBFCC26CC1}" dt="2026-05-30T14:20:08.851" v="0" actId="478"/>
          <ac:picMkLst>
            <pc:docMk/>
            <pc:sldMk cId="4276923093" sldId="515"/>
            <ac:picMk id="22" creationId="{F1936433-DA1C-2CEF-B872-42DA9523354E}"/>
          </ac:picMkLst>
        </pc:picChg>
      </pc:sldChg>
      <pc:sldChg chg="delSp mod">
        <pc:chgData name="Willy Tieleman" userId="68f9e5fda55f5c91" providerId="LiveId" clId="{4C196F86-BF56-4BF0-9B03-5ADBFCC26CC1}" dt="2026-05-30T14:20:15.249" v="8" actId="478"/>
        <pc:sldMkLst>
          <pc:docMk/>
          <pc:sldMk cId="3608912293" sldId="516"/>
        </pc:sldMkLst>
        <pc:spChg chg="del">
          <ac:chgData name="Willy Tieleman" userId="68f9e5fda55f5c91" providerId="LiveId" clId="{4C196F86-BF56-4BF0-9B03-5ADBFCC26CC1}" dt="2026-05-30T14:20:15.249" v="8" actId="478"/>
          <ac:spMkLst>
            <pc:docMk/>
            <pc:sldMk cId="3608912293" sldId="516"/>
            <ac:spMk id="11" creationId="{7AFF3977-971C-605D-E33C-F730F50AF31F}"/>
          </ac:spMkLst>
        </pc:spChg>
        <pc:picChg chg="del">
          <ac:chgData name="Willy Tieleman" userId="68f9e5fda55f5c91" providerId="LiveId" clId="{4C196F86-BF56-4BF0-9B03-5ADBFCC26CC1}" dt="2026-05-30T14:20:14.601" v="7" actId="478"/>
          <ac:picMkLst>
            <pc:docMk/>
            <pc:sldMk cId="3608912293" sldId="516"/>
            <ac:picMk id="12" creationId="{C7D85C09-F322-CDB4-87A7-0757782B2132}"/>
          </ac:picMkLst>
        </pc:picChg>
        <pc:picChg chg="del">
          <ac:chgData name="Willy Tieleman" userId="68f9e5fda55f5c91" providerId="LiveId" clId="{4C196F86-BF56-4BF0-9B03-5ADBFCC26CC1}" dt="2026-05-30T14:20:13.762" v="6" actId="478"/>
          <ac:picMkLst>
            <pc:docMk/>
            <pc:sldMk cId="3608912293" sldId="516"/>
            <ac:picMk id="18" creationId="{4FB70AE5-FE8F-414E-6154-40BCFDC563B6}"/>
          </ac:picMkLst>
        </pc:picChg>
        <pc:picChg chg="del">
          <ac:chgData name="Willy Tieleman" userId="68f9e5fda55f5c91" providerId="LiveId" clId="{4C196F86-BF56-4BF0-9B03-5ADBFCC26CC1}" dt="2026-05-30T14:20:13.106" v="5" actId="478"/>
          <ac:picMkLst>
            <pc:docMk/>
            <pc:sldMk cId="3608912293" sldId="516"/>
            <ac:picMk id="22" creationId="{D6F1DA30-D37E-79FF-BCAB-A119FFC82AFB}"/>
          </ac:picMkLst>
        </pc:picChg>
      </pc:sldChg>
      <pc:sldChg chg="delSp modSp mod">
        <pc:chgData name="Willy Tieleman" userId="68f9e5fda55f5c91" providerId="LiveId" clId="{4C196F86-BF56-4BF0-9B03-5ADBFCC26CC1}" dt="2026-05-30T14:20:19.061" v="13" actId="478"/>
        <pc:sldMkLst>
          <pc:docMk/>
          <pc:sldMk cId="3747811154" sldId="517"/>
        </pc:sldMkLst>
        <pc:spChg chg="del">
          <ac:chgData name="Willy Tieleman" userId="68f9e5fda55f5c91" providerId="LiveId" clId="{4C196F86-BF56-4BF0-9B03-5ADBFCC26CC1}" dt="2026-05-30T14:20:19.061" v="13" actId="478"/>
          <ac:spMkLst>
            <pc:docMk/>
            <pc:sldMk cId="3747811154" sldId="517"/>
            <ac:spMk id="11" creationId="{76FD97F5-DBC4-698D-4838-47173C77A02E}"/>
          </ac:spMkLst>
        </pc:spChg>
        <pc:picChg chg="del mod">
          <ac:chgData name="Willy Tieleman" userId="68f9e5fda55f5c91" providerId="LiveId" clId="{4C196F86-BF56-4BF0-9B03-5ADBFCC26CC1}" dt="2026-05-30T14:20:18.453" v="12" actId="478"/>
          <ac:picMkLst>
            <pc:docMk/>
            <pc:sldMk cId="3747811154" sldId="517"/>
            <ac:picMk id="12" creationId="{3F2B5EEC-5939-2B3D-A3C6-3F04A1D5C1C6}"/>
          </ac:picMkLst>
        </pc:picChg>
        <pc:picChg chg="del">
          <ac:chgData name="Willy Tieleman" userId="68f9e5fda55f5c91" providerId="LiveId" clId="{4C196F86-BF56-4BF0-9B03-5ADBFCC26CC1}" dt="2026-05-30T14:20:17.839" v="10" actId="478"/>
          <ac:picMkLst>
            <pc:docMk/>
            <pc:sldMk cId="3747811154" sldId="517"/>
            <ac:picMk id="18" creationId="{848A00DB-9D1E-8ABC-022D-38D66F891F67}"/>
          </ac:picMkLst>
        </pc:picChg>
        <pc:picChg chg="del">
          <ac:chgData name="Willy Tieleman" userId="68f9e5fda55f5c91" providerId="LiveId" clId="{4C196F86-BF56-4BF0-9B03-5ADBFCC26CC1}" dt="2026-05-30T14:20:17.167" v="9" actId="478"/>
          <ac:picMkLst>
            <pc:docMk/>
            <pc:sldMk cId="3747811154" sldId="517"/>
            <ac:picMk id="22" creationId="{455C6B3B-5CE9-C204-C268-536C72F546C3}"/>
          </ac:picMkLst>
        </pc:picChg>
      </pc:sldChg>
      <pc:sldChg chg="delSp mod">
        <pc:chgData name="Willy Tieleman" userId="68f9e5fda55f5c91" providerId="LiveId" clId="{4C196F86-BF56-4BF0-9B03-5ADBFCC26CC1}" dt="2026-05-30T14:20:25.331" v="17" actId="478"/>
        <pc:sldMkLst>
          <pc:docMk/>
          <pc:sldMk cId="2871199311" sldId="518"/>
        </pc:sldMkLst>
        <pc:spChg chg="del">
          <ac:chgData name="Willy Tieleman" userId="68f9e5fda55f5c91" providerId="LiveId" clId="{4C196F86-BF56-4BF0-9B03-5ADBFCC26CC1}" dt="2026-05-30T14:20:25.331" v="17" actId="478"/>
          <ac:spMkLst>
            <pc:docMk/>
            <pc:sldMk cId="2871199311" sldId="518"/>
            <ac:spMk id="11" creationId="{FAD49E2D-F87B-CDCF-3C2D-19E4B2EEB38F}"/>
          </ac:spMkLst>
        </pc:spChg>
        <pc:picChg chg="del">
          <ac:chgData name="Willy Tieleman" userId="68f9e5fda55f5c91" providerId="LiveId" clId="{4C196F86-BF56-4BF0-9B03-5ADBFCC26CC1}" dt="2026-05-30T14:20:24.753" v="16" actId="478"/>
          <ac:picMkLst>
            <pc:docMk/>
            <pc:sldMk cId="2871199311" sldId="518"/>
            <ac:picMk id="12" creationId="{EDE15536-9823-B5E2-0961-B6368AC08911}"/>
          </ac:picMkLst>
        </pc:picChg>
        <pc:picChg chg="del">
          <ac:chgData name="Willy Tieleman" userId="68f9e5fda55f5c91" providerId="LiveId" clId="{4C196F86-BF56-4BF0-9B03-5ADBFCC26CC1}" dt="2026-05-30T14:20:24.115" v="15" actId="478"/>
          <ac:picMkLst>
            <pc:docMk/>
            <pc:sldMk cId="2871199311" sldId="518"/>
            <ac:picMk id="18" creationId="{A3E78178-F0CE-98E3-2510-091AF130B08A}"/>
          </ac:picMkLst>
        </pc:picChg>
        <pc:picChg chg="del">
          <ac:chgData name="Willy Tieleman" userId="68f9e5fda55f5c91" providerId="LiveId" clId="{4C196F86-BF56-4BF0-9B03-5ADBFCC26CC1}" dt="2026-05-30T14:20:23.457" v="14" actId="478"/>
          <ac:picMkLst>
            <pc:docMk/>
            <pc:sldMk cId="2871199311" sldId="518"/>
            <ac:picMk id="22" creationId="{E953A372-F808-60D7-83BB-0D06ACE21BBB}"/>
          </ac:picMkLst>
        </pc:picChg>
      </pc:sldChg>
      <pc:sldChg chg="delSp mod">
        <pc:chgData name="Willy Tieleman" userId="68f9e5fda55f5c91" providerId="LiveId" clId="{4C196F86-BF56-4BF0-9B03-5ADBFCC26CC1}" dt="2026-05-30T14:20:29.264" v="21" actId="478"/>
        <pc:sldMkLst>
          <pc:docMk/>
          <pc:sldMk cId="1353735074" sldId="519"/>
        </pc:sldMkLst>
        <pc:spChg chg="del">
          <ac:chgData name="Willy Tieleman" userId="68f9e5fda55f5c91" providerId="LiveId" clId="{4C196F86-BF56-4BF0-9B03-5ADBFCC26CC1}" dt="2026-05-30T14:20:29.264" v="21" actId="478"/>
          <ac:spMkLst>
            <pc:docMk/>
            <pc:sldMk cId="1353735074" sldId="519"/>
            <ac:spMk id="11" creationId="{BF412E7A-A746-053C-3F5D-16694043A938}"/>
          </ac:spMkLst>
        </pc:spChg>
        <pc:picChg chg="del">
          <ac:chgData name="Willy Tieleman" userId="68f9e5fda55f5c91" providerId="LiveId" clId="{4C196F86-BF56-4BF0-9B03-5ADBFCC26CC1}" dt="2026-05-30T14:20:28.582" v="20" actId="478"/>
          <ac:picMkLst>
            <pc:docMk/>
            <pc:sldMk cId="1353735074" sldId="519"/>
            <ac:picMk id="12" creationId="{ECC01DC6-5C95-32F9-7DB4-CA99F337EABA}"/>
          </ac:picMkLst>
        </pc:picChg>
        <pc:picChg chg="del">
          <ac:chgData name="Willy Tieleman" userId="68f9e5fda55f5c91" providerId="LiveId" clId="{4C196F86-BF56-4BF0-9B03-5ADBFCC26CC1}" dt="2026-05-30T14:20:27.952" v="19" actId="478"/>
          <ac:picMkLst>
            <pc:docMk/>
            <pc:sldMk cId="1353735074" sldId="519"/>
            <ac:picMk id="18" creationId="{EAA83735-05B3-0D8B-307F-FC57DD096A1D}"/>
          </ac:picMkLst>
        </pc:picChg>
        <pc:picChg chg="del">
          <ac:chgData name="Willy Tieleman" userId="68f9e5fda55f5c91" providerId="LiveId" clId="{4C196F86-BF56-4BF0-9B03-5ADBFCC26CC1}" dt="2026-05-30T14:20:27.372" v="18" actId="478"/>
          <ac:picMkLst>
            <pc:docMk/>
            <pc:sldMk cId="1353735074" sldId="519"/>
            <ac:picMk id="22" creationId="{6FBFFCC6-FDCF-6BD8-81CC-35467347FBCD}"/>
          </ac:picMkLst>
        </pc:picChg>
      </pc:sldChg>
      <pc:sldChg chg="delSp mod">
        <pc:chgData name="Willy Tieleman" userId="68f9e5fda55f5c91" providerId="LiveId" clId="{4C196F86-BF56-4BF0-9B03-5ADBFCC26CC1}" dt="2026-05-30T14:20:33.291" v="25" actId="478"/>
        <pc:sldMkLst>
          <pc:docMk/>
          <pc:sldMk cId="1347998450" sldId="520"/>
        </pc:sldMkLst>
        <pc:spChg chg="del">
          <ac:chgData name="Willy Tieleman" userId="68f9e5fda55f5c91" providerId="LiveId" clId="{4C196F86-BF56-4BF0-9B03-5ADBFCC26CC1}" dt="2026-05-30T14:20:33.291" v="25" actId="478"/>
          <ac:spMkLst>
            <pc:docMk/>
            <pc:sldMk cId="1347998450" sldId="520"/>
            <ac:spMk id="11" creationId="{498704FA-321C-56F4-5298-AC56458598B2}"/>
          </ac:spMkLst>
        </pc:spChg>
        <pc:picChg chg="del">
          <ac:chgData name="Willy Tieleman" userId="68f9e5fda55f5c91" providerId="LiveId" clId="{4C196F86-BF56-4BF0-9B03-5ADBFCC26CC1}" dt="2026-05-30T14:20:32.683" v="24" actId="478"/>
          <ac:picMkLst>
            <pc:docMk/>
            <pc:sldMk cId="1347998450" sldId="520"/>
            <ac:picMk id="12" creationId="{309750DB-C7B5-C617-64B1-EEB6246E7EB1}"/>
          </ac:picMkLst>
        </pc:picChg>
        <pc:picChg chg="del">
          <ac:chgData name="Willy Tieleman" userId="68f9e5fda55f5c91" providerId="LiveId" clId="{4C196F86-BF56-4BF0-9B03-5ADBFCC26CC1}" dt="2026-05-30T14:20:32.104" v="23" actId="478"/>
          <ac:picMkLst>
            <pc:docMk/>
            <pc:sldMk cId="1347998450" sldId="520"/>
            <ac:picMk id="18" creationId="{C432A863-BB41-27EC-E705-C0A88376B1B9}"/>
          </ac:picMkLst>
        </pc:picChg>
        <pc:picChg chg="del">
          <ac:chgData name="Willy Tieleman" userId="68f9e5fda55f5c91" providerId="LiveId" clId="{4C196F86-BF56-4BF0-9B03-5ADBFCC26CC1}" dt="2026-05-30T14:20:31.333" v="22" actId="478"/>
          <ac:picMkLst>
            <pc:docMk/>
            <pc:sldMk cId="1347998450" sldId="520"/>
            <ac:picMk id="22" creationId="{B6B61A7A-FAE5-2C62-C186-EDA50C09A76B}"/>
          </ac:picMkLst>
        </pc:picChg>
      </pc:sldChg>
      <pc:sldChg chg="delSp modSp mod">
        <pc:chgData name="Willy Tieleman" userId="68f9e5fda55f5c91" providerId="LiveId" clId="{4C196F86-BF56-4BF0-9B03-5ADBFCC26CC1}" dt="2026-05-30T14:20:43.853" v="35" actId="478"/>
        <pc:sldMkLst>
          <pc:docMk/>
          <pc:sldMk cId="2180911483" sldId="521"/>
        </pc:sldMkLst>
        <pc:spChg chg="del mod">
          <ac:chgData name="Willy Tieleman" userId="68f9e5fda55f5c91" providerId="LiveId" clId="{4C196F86-BF56-4BF0-9B03-5ADBFCC26CC1}" dt="2026-05-30T14:20:43.853" v="35" actId="478"/>
          <ac:spMkLst>
            <pc:docMk/>
            <pc:sldMk cId="2180911483" sldId="521"/>
            <ac:spMk id="11" creationId="{915D6F85-A5FD-6F8C-30DC-6A66BCA8294E}"/>
          </ac:spMkLst>
        </pc:spChg>
        <pc:picChg chg="del mod">
          <ac:chgData name="Willy Tieleman" userId="68f9e5fda55f5c91" providerId="LiveId" clId="{4C196F86-BF56-4BF0-9B03-5ADBFCC26CC1}" dt="2026-05-30T14:20:42.703" v="33" actId="478"/>
          <ac:picMkLst>
            <pc:docMk/>
            <pc:sldMk cId="2180911483" sldId="521"/>
            <ac:picMk id="12" creationId="{B6DB67C2-0AC7-6BA2-6B0F-84E8150CB98F}"/>
          </ac:picMkLst>
        </pc:picChg>
        <pc:picChg chg="del">
          <ac:chgData name="Willy Tieleman" userId="68f9e5fda55f5c91" providerId="LiveId" clId="{4C196F86-BF56-4BF0-9B03-5ADBFCC26CC1}" dt="2026-05-30T14:20:41.974" v="31" actId="478"/>
          <ac:picMkLst>
            <pc:docMk/>
            <pc:sldMk cId="2180911483" sldId="521"/>
            <ac:picMk id="18" creationId="{CAB3B531-E2A2-14B3-D672-EBD6C7C57AED}"/>
          </ac:picMkLst>
        </pc:picChg>
        <pc:picChg chg="del">
          <ac:chgData name="Willy Tieleman" userId="68f9e5fda55f5c91" providerId="LiveId" clId="{4C196F86-BF56-4BF0-9B03-5ADBFCC26CC1}" dt="2026-05-30T14:20:41.336" v="30" actId="478"/>
          <ac:picMkLst>
            <pc:docMk/>
            <pc:sldMk cId="2180911483" sldId="521"/>
            <ac:picMk id="22" creationId="{12FFB356-32ED-B05D-F02A-7C3A37225100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20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nl-BE" sz="1400" b="1" kern="2000" baseline="0">
                <a:solidFill>
                  <a:schemeClr val="tx1"/>
                </a:solidFill>
              </a:rPr>
              <a:t>aantal goudfazanten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20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nl-BE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Blad1!$B$2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numRef>
              <c:f>Blad1!$A$3:$A$13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Blad1!$B$3:$B$13</c:f>
              <c:numCache>
                <c:formatCode>General</c:formatCode>
                <c:ptCount val="11"/>
                <c:pt idx="0">
                  <c:v>326</c:v>
                </c:pt>
                <c:pt idx="1">
                  <c:v>322</c:v>
                </c:pt>
                <c:pt idx="2">
                  <c:v>328</c:v>
                </c:pt>
                <c:pt idx="3">
                  <c:v>346</c:v>
                </c:pt>
                <c:pt idx="4">
                  <c:v>350</c:v>
                </c:pt>
                <c:pt idx="5">
                  <c:v>351</c:v>
                </c:pt>
                <c:pt idx="6">
                  <c:v>323</c:v>
                </c:pt>
                <c:pt idx="7">
                  <c:v>335</c:v>
                </c:pt>
                <c:pt idx="8">
                  <c:v>338</c:v>
                </c:pt>
                <c:pt idx="9">
                  <c:v>336</c:v>
                </c:pt>
                <c:pt idx="10">
                  <c:v>326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4E-48B4-8E3D-F4D0BF81D182}"/>
            </c:ext>
          </c:extLst>
        </c:ser>
        <c:ser>
          <c:idx val="3"/>
          <c:order val="1"/>
          <c:tx>
            <c:strRef>
              <c:f>Blad1!$C$2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Blad1!$A$3:$A$13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Blad1!$C$3:$C$13</c:f>
              <c:numCache>
                <c:formatCode>General</c:formatCode>
                <c:ptCount val="11"/>
                <c:pt idx="0">
                  <c:v>374</c:v>
                </c:pt>
                <c:pt idx="1">
                  <c:v>379</c:v>
                </c:pt>
                <c:pt idx="2">
                  <c:v>383</c:v>
                </c:pt>
                <c:pt idx="3">
                  <c:v>406</c:v>
                </c:pt>
                <c:pt idx="4">
                  <c:v>395</c:v>
                </c:pt>
                <c:pt idx="5">
                  <c:v>409</c:v>
                </c:pt>
                <c:pt idx="6">
                  <c:v>381</c:v>
                </c:pt>
                <c:pt idx="7">
                  <c:v>391</c:v>
                </c:pt>
                <c:pt idx="8">
                  <c:v>403</c:v>
                </c:pt>
                <c:pt idx="9">
                  <c:v>388</c:v>
                </c:pt>
                <c:pt idx="10">
                  <c:v>359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4E-48B4-8E3D-F4D0BF81D1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77780383"/>
        <c:axId val="1677780863"/>
      </c:barChart>
      <c:catAx>
        <c:axId val="1677780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1677780863"/>
        <c:crosses val="autoZero"/>
        <c:auto val="1"/>
        <c:lblAlgn val="ctr"/>
        <c:lblOffset val="100"/>
        <c:noMultiLvlLbl val="0"/>
      </c:catAx>
      <c:valAx>
        <c:axId val="16777808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16777803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B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BE" b="1"/>
              <a:t>aantal kweekparen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Blad1!$B$25</c:f>
              <c:strCache>
                <c:ptCount val="1"/>
                <c:pt idx="0">
                  <c:v>totaal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Blad1!$A$26:$A$37</c:f>
              <c:numCache>
                <c:formatCode>General</c:formatCode>
                <c:ptCount val="12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</c:numCache>
            </c:numRef>
          </c:cat>
          <c:val>
            <c:numRef>
              <c:f>Blad1!$B$26:$B$37</c:f>
              <c:numCache>
                <c:formatCode>General</c:formatCode>
                <c:ptCount val="12"/>
                <c:pt idx="0">
                  <c:v>165</c:v>
                </c:pt>
                <c:pt idx="1">
                  <c:v>177</c:v>
                </c:pt>
                <c:pt idx="2">
                  <c:v>172</c:v>
                </c:pt>
                <c:pt idx="3">
                  <c:v>182</c:v>
                </c:pt>
                <c:pt idx="4">
                  <c:v>164</c:v>
                </c:pt>
                <c:pt idx="5">
                  <c:v>166</c:v>
                </c:pt>
                <c:pt idx="6">
                  <c:v>189</c:v>
                </c:pt>
                <c:pt idx="7">
                  <c:v>181</c:v>
                </c:pt>
                <c:pt idx="8">
                  <c:v>198</c:v>
                </c:pt>
                <c:pt idx="9">
                  <c:v>182</c:v>
                </c:pt>
                <c:pt idx="10">
                  <c:v>176</c:v>
                </c:pt>
                <c:pt idx="11">
                  <c:v>231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81-481B-9B41-E15231621097}"/>
            </c:ext>
          </c:extLst>
        </c:ser>
        <c:ser>
          <c:idx val="1"/>
          <c:order val="1"/>
          <c:tx>
            <c:strRef>
              <c:f>Blad1!$C$25</c:f>
              <c:strCache>
                <c:ptCount val="1"/>
                <c:pt idx="0">
                  <c:v>ringen aangevraagd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rgbClr val="FF0000"/>
              </a:solidFill>
            </a:ln>
            <a:effectLst/>
          </c:spPr>
          <c:invertIfNegative val="0"/>
          <c:cat>
            <c:numRef>
              <c:f>Blad1!$A$26:$A$37</c:f>
              <c:numCache>
                <c:formatCode>General</c:formatCode>
                <c:ptCount val="12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</c:numCache>
            </c:numRef>
          </c:cat>
          <c:val>
            <c:numRef>
              <c:f>Blad1!$C$26:$C$37</c:f>
              <c:numCache>
                <c:formatCode>General</c:formatCode>
                <c:ptCount val="12"/>
                <c:pt idx="0">
                  <c:v>62</c:v>
                </c:pt>
                <c:pt idx="1">
                  <c:v>49</c:v>
                </c:pt>
                <c:pt idx="2">
                  <c:v>49</c:v>
                </c:pt>
                <c:pt idx="3">
                  <c:v>47</c:v>
                </c:pt>
                <c:pt idx="4">
                  <c:v>48</c:v>
                </c:pt>
                <c:pt idx="5">
                  <c:v>58</c:v>
                </c:pt>
                <c:pt idx="6">
                  <c:v>54</c:v>
                </c:pt>
                <c:pt idx="7">
                  <c:v>47</c:v>
                </c:pt>
                <c:pt idx="8">
                  <c:v>49</c:v>
                </c:pt>
                <c:pt idx="9">
                  <c:v>42</c:v>
                </c:pt>
                <c:pt idx="10">
                  <c:v>38</c:v>
                </c:pt>
                <c:pt idx="11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81-481B-9B41-E152316210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0644879"/>
        <c:axId val="390655279"/>
      </c:barChart>
      <c:catAx>
        <c:axId val="3906448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390655279"/>
        <c:crosses val="autoZero"/>
        <c:auto val="1"/>
        <c:lblAlgn val="ctr"/>
        <c:lblOffset val="100"/>
        <c:noMultiLvlLbl val="0"/>
      </c:catAx>
      <c:valAx>
        <c:axId val="3906552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3906448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B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BE" sz="2000" b="1" dirty="0"/>
              <a:t>aantal ringen aangevraagd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title>
    <c:autoTitleDeleted val="0"/>
    <c:plotArea>
      <c:layout>
        <c:manualLayout>
          <c:layoutTarget val="inner"/>
          <c:xMode val="edge"/>
          <c:yMode val="edge"/>
          <c:x val="5.1044521425909588E-2"/>
          <c:y val="6.1993364510593577E-2"/>
          <c:w val="0.92975211439761574"/>
          <c:h val="0.837662423556416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Blad1!$B$44</c:f>
              <c:strCache>
                <c:ptCount val="1"/>
                <c:pt idx="0">
                  <c:v>besteld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Blad1!$A$45:$A$60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Blad1!$B$45:$B$60</c:f>
              <c:numCache>
                <c:formatCode>General</c:formatCode>
                <c:ptCount val="16"/>
                <c:pt idx="0">
                  <c:v>454</c:v>
                </c:pt>
                <c:pt idx="1">
                  <c:v>374</c:v>
                </c:pt>
                <c:pt idx="2">
                  <c:v>524</c:v>
                </c:pt>
                <c:pt idx="3">
                  <c:v>515</c:v>
                </c:pt>
                <c:pt idx="4">
                  <c:v>594</c:v>
                </c:pt>
                <c:pt idx="5">
                  <c:v>589</c:v>
                </c:pt>
                <c:pt idx="6">
                  <c:v>479</c:v>
                </c:pt>
                <c:pt idx="7">
                  <c:v>546</c:v>
                </c:pt>
                <c:pt idx="8">
                  <c:v>400</c:v>
                </c:pt>
                <c:pt idx="9">
                  <c:v>580</c:v>
                </c:pt>
                <c:pt idx="10">
                  <c:v>490</c:v>
                </c:pt>
                <c:pt idx="11">
                  <c:v>466</c:v>
                </c:pt>
                <c:pt idx="12">
                  <c:v>431</c:v>
                </c:pt>
                <c:pt idx="13">
                  <c:v>340</c:v>
                </c:pt>
                <c:pt idx="14">
                  <c:v>285</c:v>
                </c:pt>
                <c:pt idx="15">
                  <c:v>446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CD-4DF8-801E-12976DE4ED3D}"/>
            </c:ext>
          </c:extLst>
        </c:ser>
        <c:ser>
          <c:idx val="1"/>
          <c:order val="1"/>
          <c:tx>
            <c:strRef>
              <c:f>Blad1!$C$44</c:f>
              <c:strCache>
                <c:ptCount val="1"/>
                <c:pt idx="0">
                  <c:v>geg terug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Blad1!$A$45:$A$60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Blad1!$C$45:$C$60</c:f>
              <c:numCache>
                <c:formatCode>General</c:formatCode>
                <c:ptCount val="16"/>
                <c:pt idx="0">
                  <c:v>250</c:v>
                </c:pt>
                <c:pt idx="1">
                  <c:v>262</c:v>
                </c:pt>
                <c:pt idx="2">
                  <c:v>300</c:v>
                </c:pt>
                <c:pt idx="3">
                  <c:v>394</c:v>
                </c:pt>
                <c:pt idx="4">
                  <c:v>395</c:v>
                </c:pt>
                <c:pt idx="5">
                  <c:v>384</c:v>
                </c:pt>
                <c:pt idx="6">
                  <c:v>292</c:v>
                </c:pt>
                <c:pt idx="7">
                  <c:v>304</c:v>
                </c:pt>
                <c:pt idx="8">
                  <c:v>168</c:v>
                </c:pt>
                <c:pt idx="9">
                  <c:v>315</c:v>
                </c:pt>
                <c:pt idx="10">
                  <c:v>245</c:v>
                </c:pt>
                <c:pt idx="11">
                  <c:v>156</c:v>
                </c:pt>
                <c:pt idx="12">
                  <c:v>70</c:v>
                </c:pt>
                <c:pt idx="13">
                  <c:v>232</c:v>
                </c:pt>
                <c:pt idx="14">
                  <c:v>163</c:v>
                </c:pt>
                <c:pt idx="15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CD-4DF8-801E-12976DE4ED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3157087"/>
        <c:axId val="773149183"/>
      </c:barChart>
      <c:catAx>
        <c:axId val="7731570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773149183"/>
        <c:crosses val="autoZero"/>
        <c:auto val="1"/>
        <c:lblAlgn val="ctr"/>
        <c:lblOffset val="100"/>
        <c:noMultiLvlLbl val="0"/>
      </c:catAx>
      <c:valAx>
        <c:axId val="7731491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7731570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B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aantal</a:t>
            </a:r>
            <a:r>
              <a:rPr lang="en-US" b="1" dirty="0"/>
              <a:t> </a:t>
            </a:r>
            <a:r>
              <a:rPr lang="en-US" b="1" dirty="0" err="1"/>
              <a:t>medewerkers</a:t>
            </a:r>
            <a:r>
              <a:rPr lang="en-US" b="1" dirty="0"/>
              <a:t> die </a:t>
            </a:r>
            <a:r>
              <a:rPr lang="en-US" b="1" dirty="0" err="1"/>
              <a:t>ringen</a:t>
            </a:r>
            <a:r>
              <a:rPr lang="en-US" b="1" dirty="0"/>
              <a:t> </a:t>
            </a:r>
            <a:r>
              <a:rPr lang="en-US" b="1" dirty="0" err="1"/>
              <a:t>vragen</a:t>
            </a:r>
            <a:endParaRPr lang="en-US" b="1" dirty="0"/>
          </a:p>
        </c:rich>
      </c:tx>
      <c:layout>
        <c:manualLayout>
          <c:xMode val="edge"/>
          <c:yMode val="edge"/>
          <c:x val="0.28602333662313878"/>
          <c:y val="9.688084779814861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Blad1!$B$63</c:f>
              <c:strCache>
                <c:ptCount val="1"/>
                <c:pt idx="0">
                  <c:v>medewerkers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Blad1!$A$64:$A$79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Blad1!$B$64:$B$79</c:f>
              <c:numCache>
                <c:formatCode>General</c:formatCode>
                <c:ptCount val="16"/>
                <c:pt idx="0">
                  <c:v>29</c:v>
                </c:pt>
                <c:pt idx="1">
                  <c:v>23</c:v>
                </c:pt>
                <c:pt idx="2">
                  <c:v>30</c:v>
                </c:pt>
                <c:pt idx="3">
                  <c:v>32</c:v>
                </c:pt>
                <c:pt idx="4">
                  <c:v>38</c:v>
                </c:pt>
                <c:pt idx="5">
                  <c:v>36</c:v>
                </c:pt>
                <c:pt idx="6">
                  <c:v>34</c:v>
                </c:pt>
                <c:pt idx="7">
                  <c:v>35</c:v>
                </c:pt>
                <c:pt idx="8">
                  <c:v>33</c:v>
                </c:pt>
                <c:pt idx="9">
                  <c:v>38</c:v>
                </c:pt>
                <c:pt idx="10">
                  <c:v>40</c:v>
                </c:pt>
                <c:pt idx="11">
                  <c:v>38</c:v>
                </c:pt>
                <c:pt idx="12">
                  <c:v>32</c:v>
                </c:pt>
                <c:pt idx="13">
                  <c:v>32</c:v>
                </c:pt>
                <c:pt idx="14">
                  <c:v>26</c:v>
                </c:pt>
                <c:pt idx="15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D5-475A-9814-C2B72B5E14D4}"/>
            </c:ext>
          </c:extLst>
        </c:ser>
        <c:ser>
          <c:idx val="1"/>
          <c:order val="1"/>
          <c:tx>
            <c:strRef>
              <c:f>Blad1!$C$63</c:f>
              <c:strCache>
                <c:ptCount val="1"/>
                <c:pt idx="0">
                  <c:v>medewerkers geg terug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Blad1!$A$64:$A$79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Blad1!$C$64:$C$79</c:f>
              <c:numCache>
                <c:formatCode>General</c:formatCode>
                <c:ptCount val="16"/>
                <c:pt idx="0">
                  <c:v>19</c:v>
                </c:pt>
                <c:pt idx="1">
                  <c:v>15</c:v>
                </c:pt>
                <c:pt idx="2">
                  <c:v>17</c:v>
                </c:pt>
                <c:pt idx="3">
                  <c:v>24</c:v>
                </c:pt>
                <c:pt idx="4">
                  <c:v>27</c:v>
                </c:pt>
                <c:pt idx="5">
                  <c:v>24</c:v>
                </c:pt>
                <c:pt idx="6">
                  <c:v>23</c:v>
                </c:pt>
                <c:pt idx="7">
                  <c:v>20</c:v>
                </c:pt>
                <c:pt idx="8">
                  <c:v>15</c:v>
                </c:pt>
                <c:pt idx="9">
                  <c:v>24</c:v>
                </c:pt>
                <c:pt idx="10">
                  <c:v>21</c:v>
                </c:pt>
                <c:pt idx="11">
                  <c:v>16</c:v>
                </c:pt>
                <c:pt idx="12">
                  <c:v>10</c:v>
                </c:pt>
                <c:pt idx="13">
                  <c:v>13</c:v>
                </c:pt>
                <c:pt idx="14">
                  <c:v>20</c:v>
                </c:pt>
                <c:pt idx="15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D5-475A-9814-C2B72B5E14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75601087"/>
        <c:axId val="575589855"/>
      </c:barChart>
      <c:catAx>
        <c:axId val="5756010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575589855"/>
        <c:crosses val="autoZero"/>
        <c:auto val="1"/>
        <c:lblAlgn val="ctr"/>
        <c:lblOffset val="100"/>
        <c:noMultiLvlLbl val="0"/>
      </c:catAx>
      <c:valAx>
        <c:axId val="5755898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5756010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B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80EAB5-FA33-E56C-2E4D-91B00B756A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5CB5466-D751-143C-F191-1C9B935AB0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B4BE318-EA10-4244-8F45-039DDB657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8F7A1-7BB7-4F70-A218-5799DB29C1EF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4B4DE8F-7581-B0C4-8D38-F57B33FE4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4C849A4-1E3C-7C7E-7B64-FC829B4E2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79D-7BE3-46A4-977A-0D066F9B83B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67312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B34FC6-8895-5AD7-8E10-CA0A363D9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DB9319D-640B-87B6-E5CE-8EEF6CCE1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E7093AA-F0B6-0C12-7F0C-3030D4A1F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8F7A1-7BB7-4F70-A218-5799DB29C1EF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C33A6DB-7859-D116-686C-94B0D6A21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CE61641-B6ED-948E-3F0E-DBFDAC66B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79D-7BE3-46A4-977A-0D066F9B83B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83309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887FCE4-3E69-7821-74D4-8D457CDFE0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6649683-ABBD-8CA4-921A-CB78078874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3AA2672-C9D9-909D-CA49-AC622C2CE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8F7A1-7BB7-4F70-A218-5799DB29C1EF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3D8498E-E1A8-F49F-2A9C-7DEBA5F3E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164430B-FD95-1C01-4AF5-BEB71B8C3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79D-7BE3-46A4-977A-0D066F9B83B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58907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E76335-B042-C31E-972F-331542097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2CB91CF-79D1-FC98-D0E2-075440B6C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B449936-0F60-F88D-E461-54CE5826A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8F7A1-7BB7-4F70-A218-5799DB29C1EF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527B122-7750-C59C-EFB2-7A0098383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156E626-41A5-749C-55B3-A0D94C1DC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79D-7BE3-46A4-977A-0D066F9B83B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42931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4725B7-BE70-7F35-D66B-D3404E33A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2930196-CE53-DBC2-2340-2AA0E0624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08F6C64-7C13-C1C4-97FB-6D370256B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8F7A1-7BB7-4F70-A218-5799DB29C1EF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FC57846-C551-466C-4192-E064FD570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78D8FCE-A443-A3C3-BFF9-EE98FD313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79D-7BE3-46A4-977A-0D066F9B83B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08313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B4FB5B-1322-32A4-43F8-FDA9A8E29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A3D8B1B-FA8B-A9B8-37F2-84BD5FBB48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004247F-C3A9-63D8-633E-5B576AD13A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D259502-6327-B8A8-3D70-9CBF25424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8F7A1-7BB7-4F70-A218-5799DB29C1EF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D51A893-32BF-5AEC-DA35-9A221D5BA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B662A40-626E-2B9F-5865-09C97B0DD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79D-7BE3-46A4-977A-0D066F9B83B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63796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D26F6A-90E3-82CF-549B-016EDCFE2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D06139D-9035-947A-66A2-106C94E83F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27DED9E-724A-103B-B33D-ABE6C89455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091C980-B00E-3698-558B-66BAFAE49C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61B9C25-91FF-039C-B967-78676DDDB6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6B2EC193-5716-133E-F176-6638667D5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8F7A1-7BB7-4F70-A218-5799DB29C1EF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A5F66F6D-4299-0BE5-79B7-F340FB409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B920F0C-531C-4811-18D7-B679AD385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79D-7BE3-46A4-977A-0D066F9B83B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0851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F5EF91-7969-D4E9-B086-681530A6B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883F9B3-3162-95F9-DC2D-055174529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8F7A1-7BB7-4F70-A218-5799DB29C1EF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B0B83C5-DDC3-435A-425C-5520274E6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48B51E1-0036-5CF7-E21C-9B3EA9414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79D-7BE3-46A4-977A-0D066F9B83B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39169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D7B55B8-AD99-DD8B-8598-2FC5E2F5B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8F7A1-7BB7-4F70-A218-5799DB29C1EF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E115C41-C456-1AF4-00AD-05C867135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7F7924C-631F-89B0-CC49-51020F6CF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79D-7BE3-46A4-977A-0D066F9B83B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9807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E8782C-A379-A6B8-7FA3-C54D2D15B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F71436C-ECF3-E5E2-137A-B58960931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2540DDC-5D55-E1D4-EDB2-C64FB20597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3BA0066-C5FC-4DD7-35D3-880C4138F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8F7A1-7BB7-4F70-A218-5799DB29C1EF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452BF1E-24EF-E33A-4460-6B649B9DE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5051E5A-8AB1-7C71-F57A-11AF6F6E1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79D-7BE3-46A4-977A-0D066F9B83B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57483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E27C7F-2BED-BC3D-EB34-E5C4FCDA0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D73E751-2B17-6C97-6B80-2A4F8B0977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3A8CE5C-DBE7-1445-EB45-60F16BBF51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2576A4E-3404-DD20-A9BD-382231470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8F7A1-7BB7-4F70-A218-5799DB29C1EF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2BBC307-F652-F866-CDA0-C39D1637D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6124A06-E154-6B4C-6616-79B051220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79D-7BE3-46A4-977A-0D066F9B83B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05177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44EE453-9345-400C-3F8B-1C048619D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C838F73-CED4-E958-72E6-F3015E748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B1FF9BA-C7FD-F1C8-8410-BD9C7DC3C1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38F7A1-7BB7-4F70-A218-5799DB29C1EF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2543AE-9D6B-DCD9-8179-25D8A2DAE5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ED6FBFE-583F-195F-3744-8420397922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A6579D-7BE3-46A4-977A-0D066F9B83B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77923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D95B3-4D2C-817E-56E7-DECC4FBB1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EAD1B678-0BE3-C84A-6177-45B1C37028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292" y="2490456"/>
            <a:ext cx="2589415" cy="302167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113C5F6-5BF9-4C87-099F-86641A590CBF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CE89233-E0AD-7D12-E1CB-2567E6B5CA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45886443-BFC7-91C7-9E7A-8549FFF2D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18229225-D63D-0620-9925-1B48F95521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-38101" y="0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el 4">
            <a:extLst>
              <a:ext uri="{FF2B5EF4-FFF2-40B4-BE49-F238E27FC236}">
                <a16:creationId xmlns:a16="http://schemas.microsoft.com/office/drawing/2014/main" id="{F0A0C053-660A-C722-D9DB-B6408FB63216}"/>
              </a:ext>
            </a:extLst>
          </p:cNvPr>
          <p:cNvSpPr txBox="1">
            <a:spLocks/>
          </p:cNvSpPr>
          <p:nvPr/>
        </p:nvSpPr>
        <p:spPr bwMode="black">
          <a:xfrm>
            <a:off x="3386867" y="1811292"/>
            <a:ext cx="8900384" cy="180075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rgbClr val="142233"/>
                </a:solidFill>
              </a:rPr>
              <a:t>FOCUSGROEP</a:t>
            </a:r>
            <a:br>
              <a:rPr lang="en-US" sz="5400" dirty="0">
                <a:solidFill>
                  <a:srgbClr val="142233"/>
                </a:solidFill>
              </a:rPr>
            </a:br>
            <a:r>
              <a:rPr lang="en-US" sz="5400" dirty="0">
                <a:solidFill>
                  <a:srgbClr val="142233"/>
                </a:solidFill>
              </a:rPr>
              <a:t>STATUS December 2025</a:t>
            </a:r>
            <a:endParaRPr lang="nl-NL" sz="5400" dirty="0">
              <a:solidFill>
                <a:srgbClr val="142233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2A49EC9-FC91-BF12-1FEF-AE398ABDC987}"/>
              </a:ext>
            </a:extLst>
          </p:cNvPr>
          <p:cNvSpPr/>
          <p:nvPr/>
        </p:nvSpPr>
        <p:spPr>
          <a:xfrm>
            <a:off x="2141700" y="4425543"/>
            <a:ext cx="9855170" cy="835576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ubtitel 2">
            <a:extLst>
              <a:ext uri="{FF2B5EF4-FFF2-40B4-BE49-F238E27FC236}">
                <a16:creationId xmlns:a16="http://schemas.microsoft.com/office/drawing/2014/main" id="{D0D29BAB-AFFF-DA7D-D19B-80312933E4D8}"/>
              </a:ext>
            </a:extLst>
          </p:cNvPr>
          <p:cNvSpPr txBox="1">
            <a:spLocks/>
          </p:cNvSpPr>
          <p:nvPr/>
        </p:nvSpPr>
        <p:spPr>
          <a:xfrm>
            <a:off x="3421079" y="4554497"/>
            <a:ext cx="8500062" cy="8653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b="1" dirty="0" err="1">
                <a:solidFill>
                  <a:srgbClr val="FFFF00"/>
                </a:solidFill>
                <a:latin typeface="+mj-lt"/>
                <a:ea typeface="+mj-ea"/>
                <a:cs typeface="+mj-cs"/>
              </a:rPr>
              <a:t>Kraagfazanten</a:t>
            </a:r>
            <a:r>
              <a:rPr lang="en-US" sz="3600" b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</a:t>
            </a:r>
            <a:endParaRPr lang="nl-NL" sz="3600" b="1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1B0A2B9-1CDB-6BD1-E0A1-FE62F7FDD04A}"/>
              </a:ext>
            </a:extLst>
          </p:cNvPr>
          <p:cNvSpPr txBox="1"/>
          <p:nvPr/>
        </p:nvSpPr>
        <p:spPr>
          <a:xfrm>
            <a:off x="6867331" y="6214188"/>
            <a:ext cx="4152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/>
              <a:t>Jaarverslag kraagfazanten 2025</a:t>
            </a:r>
          </a:p>
        </p:txBody>
      </p:sp>
    </p:spTree>
    <p:extLst>
      <p:ext uri="{BB962C8B-B14F-4D97-AF65-F5344CB8AC3E}">
        <p14:creationId xmlns:p14="http://schemas.microsoft.com/office/powerpoint/2010/main" val="4276923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259751-9B46-24DE-43BA-B59AFBBF3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697EC-A8A1-3720-DD57-F3D81F67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96AAC7B2-8E3D-0FDF-C546-846A4708B3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292" y="2490456"/>
            <a:ext cx="2589415" cy="302167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3D22016-362E-4F9C-FF09-CC1F8AF9E29C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68CF6C19-86D3-84F2-06CD-4FB5925792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9C2DC75A-ECE2-34EB-D751-9BC8F9FBD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54A6B1E6-45F7-6AA3-B781-BD714187C3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-66676" y="-1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3DE0E84C-DC90-3128-9CDF-126E44709235}"/>
              </a:ext>
            </a:extLst>
          </p:cNvPr>
          <p:cNvSpPr/>
          <p:nvPr/>
        </p:nvSpPr>
        <p:spPr>
          <a:xfrm>
            <a:off x="2100696" y="18215"/>
            <a:ext cx="9700046" cy="693818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/>
              <a:t>DOELSTELLINGEN</a:t>
            </a:r>
            <a:endParaRPr lang="en-US" sz="3600" dirty="0"/>
          </a:p>
        </p:txBody>
      </p:sp>
      <p:sp>
        <p:nvSpPr>
          <p:cNvPr id="3" name="Titel 4">
            <a:extLst>
              <a:ext uri="{FF2B5EF4-FFF2-40B4-BE49-F238E27FC236}">
                <a16:creationId xmlns:a16="http://schemas.microsoft.com/office/drawing/2014/main" id="{FE70EB88-7AF3-B25E-996F-07754EEAF16F}"/>
              </a:ext>
            </a:extLst>
          </p:cNvPr>
          <p:cNvSpPr txBox="1">
            <a:spLocks/>
          </p:cNvSpPr>
          <p:nvPr/>
        </p:nvSpPr>
        <p:spPr bwMode="black">
          <a:xfrm>
            <a:off x="2168137" y="924758"/>
            <a:ext cx="9292171" cy="434101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142233"/>
                </a:solidFill>
              </a:rPr>
              <a:t>Opbouwen en beheren van een </a:t>
            </a:r>
            <a:r>
              <a:rPr lang="nl-NL" sz="2800" dirty="0" err="1">
                <a:solidFill>
                  <a:srgbClr val="142233"/>
                </a:solidFill>
              </a:rPr>
              <a:t>soortzuivere</a:t>
            </a:r>
            <a:r>
              <a:rPr lang="nl-NL" sz="2800" dirty="0">
                <a:solidFill>
                  <a:srgbClr val="142233"/>
                </a:solidFill>
              </a:rPr>
              <a:t> populatie goudfazanten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142233"/>
                </a:solidFill>
              </a:rPr>
              <a:t>Stamboek opmaken en beheren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142233"/>
                </a:solidFill>
              </a:rPr>
              <a:t>Project 5000-ring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142233"/>
                </a:solidFill>
              </a:rPr>
              <a:t>Liefhebbers ondersteunen met aankoop en verkoop van soort zuivere goudfazanten en samenstelling fokparen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800" dirty="0">
              <a:solidFill>
                <a:srgbClr val="142233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600" dirty="0">
                <a:effectLst/>
                <a:latin typeface="+mn-lt"/>
                <a:ea typeface="Times New Roman" panose="02020603050405020304" pitchFamily="18" charset="0"/>
              </a:rPr>
              <a:t>3 vergaderingen februari 2025, juni 2025 en oktober 2025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600" dirty="0">
              <a:effectLst/>
              <a:latin typeface="+mn-lt"/>
              <a:ea typeface="Times New Roman" panose="02020603050405020304" pitchFamily="18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600" dirty="0">
                <a:effectLst/>
                <a:latin typeface="+mn-lt"/>
                <a:ea typeface="Times New Roman" panose="02020603050405020304" pitchFamily="18" charset="0"/>
              </a:rPr>
              <a:t>opstart bloedlijnen van respectabele Ladyfazanten, voorlopig </a:t>
            </a:r>
            <a:r>
              <a:rPr lang="nl-NL" sz="2600" dirty="0">
                <a:latin typeface="+mn-lt"/>
                <a:ea typeface="Times New Roman" panose="02020603050405020304" pitchFamily="18" charset="0"/>
              </a:rPr>
              <a:t>echter </a:t>
            </a:r>
            <a:r>
              <a:rPr lang="nl-NL" sz="2600" dirty="0">
                <a:effectLst/>
                <a:latin typeface="+mn-lt"/>
                <a:ea typeface="Times New Roman" panose="02020603050405020304" pitchFamily="18" charset="0"/>
              </a:rPr>
              <a:t>niet </a:t>
            </a:r>
            <a:r>
              <a:rPr lang="nl-NL" sz="2600" dirty="0" err="1">
                <a:effectLst/>
                <a:latin typeface="+mn-lt"/>
                <a:ea typeface="Times New Roman" panose="02020603050405020304" pitchFamily="18" charset="0"/>
              </a:rPr>
              <a:t>soortzuiver</a:t>
            </a:r>
            <a:r>
              <a:rPr lang="nl-NL" sz="2600" dirty="0">
                <a:effectLst/>
                <a:latin typeface="+mn-lt"/>
                <a:ea typeface="Times New Roman" panose="02020603050405020304" pitchFamily="18" charset="0"/>
              </a:rPr>
              <a:t>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nl-NL" sz="2600" dirty="0">
              <a:latin typeface="+mn-lt"/>
              <a:ea typeface="Times New Roman" panose="02020603050405020304" pitchFamily="18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sz="2600" dirty="0">
                <a:effectLst/>
                <a:latin typeface="+mn-lt"/>
                <a:ea typeface="Times New Roman" panose="02020603050405020304" pitchFamily="18" charset="0"/>
              </a:rPr>
              <a:t>Onderzoeken voor mogelijke importen Lady-Amherstfazanten of betrouwbare stalen </a:t>
            </a:r>
            <a:endParaRPr lang="nl-NL" sz="2800" dirty="0">
              <a:solidFill>
                <a:srgbClr val="142233"/>
              </a:solidFill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9C7CB8C4-5E22-FAAE-42E5-434FB2C69AAB}"/>
              </a:ext>
            </a:extLst>
          </p:cNvPr>
          <p:cNvSpPr txBox="1"/>
          <p:nvPr/>
        </p:nvSpPr>
        <p:spPr>
          <a:xfrm>
            <a:off x="3352800" y="6065538"/>
            <a:ext cx="452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/>
              <a:t>Jaarverslag kraagfazanten 2025</a:t>
            </a:r>
          </a:p>
        </p:txBody>
      </p:sp>
    </p:spTree>
    <p:extLst>
      <p:ext uri="{BB962C8B-B14F-4D97-AF65-F5344CB8AC3E}">
        <p14:creationId xmlns:p14="http://schemas.microsoft.com/office/powerpoint/2010/main" val="3608912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937060-148C-09AA-3E0C-B8B22322F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C062E-18F6-6005-E55B-3756F17CB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17F31B12-E3FA-4955-8971-5434AF5F82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292" y="2490456"/>
            <a:ext cx="2589415" cy="302167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2C37053-851B-73C8-B673-433A4C2B6E0A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A352307-40F1-048E-8F0F-A403E89DF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CE2E09C6-C6C8-5563-C84C-5871D0628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07ACB906-B05E-3600-D182-32600BD3BB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-38101" y="0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36A4161-012B-2626-E4DA-980258068E2A}"/>
              </a:ext>
            </a:extLst>
          </p:cNvPr>
          <p:cNvSpPr/>
          <p:nvPr/>
        </p:nvSpPr>
        <p:spPr>
          <a:xfrm>
            <a:off x="2157410" y="437325"/>
            <a:ext cx="9663115" cy="835576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/>
              <a:t>BESTAND DECEMBER 2025</a:t>
            </a:r>
          </a:p>
        </p:txBody>
      </p:sp>
      <p:sp>
        <p:nvSpPr>
          <p:cNvPr id="3" name="Tekstvak 16">
            <a:extLst>
              <a:ext uri="{FF2B5EF4-FFF2-40B4-BE49-F238E27FC236}">
                <a16:creationId xmlns:a16="http://schemas.microsoft.com/office/drawing/2014/main" id="{15AB2D64-50B1-3AC0-83EF-4BFD05487E1D}"/>
              </a:ext>
            </a:extLst>
          </p:cNvPr>
          <p:cNvSpPr txBox="1"/>
          <p:nvPr/>
        </p:nvSpPr>
        <p:spPr>
          <a:xfrm>
            <a:off x="2491110" y="1553471"/>
            <a:ext cx="9440541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00200" lvl="3" indent="-228600" hangingPunct="0">
              <a:buFont typeface="Symbol" panose="05050102010706020507" pitchFamily="18" charset="2"/>
              <a:buChar char=""/>
            </a:pPr>
            <a:r>
              <a:rPr lang="nl-NL" sz="2400" dirty="0">
                <a:effectLst/>
                <a:ea typeface="Times New Roman" panose="02020603050405020304" pitchFamily="18" charset="0"/>
              </a:rPr>
              <a:t>uitbreiding met 11 nieuwe medewerkers </a:t>
            </a:r>
          </a:p>
          <a:p>
            <a:pPr marL="1600200" lvl="3" indent="-228600" hangingPunct="0">
              <a:buFont typeface="Symbol" panose="05050102010706020507" pitchFamily="18" charset="2"/>
              <a:buChar char=""/>
            </a:pPr>
            <a:endParaRPr lang="nl-BE" sz="2400" dirty="0">
              <a:effectLst/>
              <a:ea typeface="Times New Roman" panose="02020603050405020304" pitchFamily="18" charset="0"/>
            </a:endParaRPr>
          </a:p>
          <a:p>
            <a:pPr marL="1600200" lvl="3" indent="-228600" hangingPunct="0">
              <a:buFont typeface="Symbol" panose="05050102010706020507" pitchFamily="18" charset="2"/>
              <a:buChar char=""/>
            </a:pPr>
            <a:r>
              <a:rPr lang="nl-NL" sz="2400" dirty="0">
                <a:effectLst/>
                <a:ea typeface="Times New Roman" panose="02020603050405020304" pitchFamily="18" charset="0"/>
              </a:rPr>
              <a:t>aantal ringen verspreid binnen de werkgroep: 446</a:t>
            </a:r>
          </a:p>
          <a:p>
            <a:pPr marL="1600200" lvl="3" indent="-228600" hangingPunct="0">
              <a:buFont typeface="Symbol" panose="05050102010706020507" pitchFamily="18" charset="2"/>
              <a:buChar char=""/>
            </a:pPr>
            <a:endParaRPr lang="nl-BE" sz="2400" dirty="0">
              <a:effectLst/>
              <a:ea typeface="Times New Roman" panose="02020603050405020304" pitchFamily="18" charset="0"/>
            </a:endParaRPr>
          </a:p>
          <a:p>
            <a:pPr marL="1657350" lvl="3" indent="-285750" hangingPunct="0">
              <a:buFont typeface="Symbol" panose="05050102010706020507" pitchFamily="18" charset="2"/>
              <a:buChar char=""/>
            </a:pPr>
            <a:r>
              <a:rPr lang="nl-NL" sz="2400" dirty="0">
                <a:solidFill>
                  <a:srgbClr val="0E1827"/>
                </a:solidFill>
                <a:effectLst/>
                <a:ea typeface="Times New Roman" panose="02020603050405020304" pitchFamily="18" charset="0"/>
              </a:rPr>
              <a:t>aantal kweekparen die </a:t>
            </a:r>
            <a:r>
              <a:rPr lang="nl-NL" sz="2400" dirty="0" err="1">
                <a:solidFill>
                  <a:srgbClr val="0E1827"/>
                </a:solidFill>
                <a:effectLst/>
                <a:ea typeface="Times New Roman" panose="02020603050405020304" pitchFamily="18" charset="0"/>
              </a:rPr>
              <a:t>nafok</a:t>
            </a:r>
            <a:r>
              <a:rPr lang="nl-NL" sz="2400" dirty="0">
                <a:solidFill>
                  <a:srgbClr val="0E1827"/>
                </a:solidFill>
                <a:effectLst/>
                <a:ea typeface="Times New Roman" panose="02020603050405020304" pitchFamily="18" charset="0"/>
              </a:rPr>
              <a:t> hebben 57 koppels</a:t>
            </a:r>
            <a:endParaRPr lang="nl-BE" sz="2400" dirty="0">
              <a:solidFill>
                <a:srgbClr val="0E1827"/>
              </a:solidFill>
              <a:effectLst/>
              <a:ea typeface="Times New Roman" panose="02020603050405020304" pitchFamily="18" charset="0"/>
            </a:endParaRPr>
          </a:p>
          <a:p>
            <a:pPr marL="1657350" lvl="3" indent="-285750" hangingPunct="0">
              <a:buFont typeface="Symbol" panose="05050102010706020507" pitchFamily="18" charset="2"/>
              <a:buChar char=""/>
            </a:pPr>
            <a:endParaRPr lang="nl-NL" sz="2400" dirty="0">
              <a:solidFill>
                <a:srgbClr val="0E1827"/>
              </a:solidFill>
              <a:effectLst/>
              <a:ea typeface="Times New Roman" panose="02020603050405020304" pitchFamily="18" charset="0"/>
            </a:endParaRPr>
          </a:p>
          <a:p>
            <a:pPr marL="1657350" lvl="3" indent="-285750" hangingPunct="0">
              <a:buFont typeface="Symbol" panose="05050102010706020507" pitchFamily="18" charset="2"/>
              <a:buChar char=""/>
            </a:pPr>
            <a:r>
              <a:rPr lang="nl-NL" sz="2400" dirty="0">
                <a:solidFill>
                  <a:srgbClr val="0E1827"/>
                </a:solidFill>
                <a:effectLst/>
                <a:ea typeface="Times New Roman" panose="02020603050405020304" pitchFamily="18" charset="0"/>
              </a:rPr>
              <a:t>aantal liefhebbers die ringen hebben besteld 36 </a:t>
            </a:r>
            <a:endParaRPr lang="nl-BE" sz="2400" dirty="0">
              <a:solidFill>
                <a:srgbClr val="0E1827"/>
              </a:solidFill>
              <a:effectLst/>
              <a:ea typeface="Times New Roman" panose="02020603050405020304" pitchFamily="18" charset="0"/>
            </a:endParaRPr>
          </a:p>
          <a:p>
            <a:pPr marL="1657350" lvl="3" indent="-285750" hangingPunct="0">
              <a:buFont typeface="Symbol" panose="05050102010706020507" pitchFamily="18" charset="2"/>
              <a:buChar char=""/>
            </a:pPr>
            <a:endParaRPr lang="nl-NL" sz="2400" dirty="0">
              <a:solidFill>
                <a:srgbClr val="0E1827"/>
              </a:solidFill>
              <a:effectLst/>
              <a:ea typeface="Times New Roman" panose="02020603050405020304" pitchFamily="18" charset="0"/>
            </a:endParaRPr>
          </a:p>
          <a:p>
            <a:pPr marL="1657350" lvl="3" indent="-285750" hangingPunct="0">
              <a:buFont typeface="Symbol" panose="05050102010706020507" pitchFamily="18" charset="2"/>
              <a:buChar char=""/>
            </a:pPr>
            <a:r>
              <a:rPr lang="nl-NL" sz="2400" dirty="0">
                <a:solidFill>
                  <a:srgbClr val="0E1827"/>
                </a:solidFill>
                <a:effectLst/>
                <a:ea typeface="Times New Roman" panose="02020603050405020304" pitchFamily="18" charset="0"/>
              </a:rPr>
              <a:t>aantal liefhebbers in project 200. </a:t>
            </a:r>
            <a:endParaRPr lang="nl-BE" sz="2400" dirty="0">
              <a:solidFill>
                <a:srgbClr val="0E1827"/>
              </a:solidFill>
              <a:effectLst/>
              <a:ea typeface="Times New Roman" panose="02020603050405020304" pitchFamily="18" charset="0"/>
            </a:endParaRPr>
          </a:p>
          <a:p>
            <a:pPr marL="1657350" lvl="3" indent="-285750" hangingPunct="0">
              <a:buFont typeface="Symbol" panose="05050102010706020507" pitchFamily="18" charset="2"/>
              <a:buChar char=""/>
            </a:pPr>
            <a:endParaRPr lang="nl-NL" sz="2400" dirty="0">
              <a:effectLst/>
              <a:ea typeface="Times New Roman" panose="02020603050405020304" pitchFamily="18" charset="0"/>
            </a:endParaRPr>
          </a:p>
          <a:p>
            <a:pPr marL="1657350" lvl="3" indent="-285750" hangingPunct="0">
              <a:buFont typeface="Symbol" panose="05050102010706020507" pitchFamily="18" charset="2"/>
              <a:buChar char=""/>
            </a:pPr>
            <a:r>
              <a:rPr lang="nl-NL" sz="2400" dirty="0">
                <a:solidFill>
                  <a:srgbClr val="0E1827"/>
                </a:solidFill>
                <a:effectLst/>
                <a:ea typeface="Times New Roman" panose="02020603050405020304" pitchFamily="18" charset="0"/>
              </a:rPr>
              <a:t>aantal dieren in project 315 hanen en 355 hennen verspreid over 15 landen </a:t>
            </a:r>
            <a:endParaRPr lang="nl-BE" sz="2400" dirty="0">
              <a:solidFill>
                <a:srgbClr val="0E1827"/>
              </a:solidFill>
              <a:effectLst/>
              <a:ea typeface="Times New Roman" panose="02020603050405020304" pitchFamily="18" charset="0"/>
            </a:endParaRPr>
          </a:p>
          <a:p>
            <a:pPr rtl="0"/>
            <a:endParaRPr lang="nl-NL" sz="1200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080BDAF2-E01D-2EDA-BE1D-B4C5F331D272}"/>
              </a:ext>
            </a:extLst>
          </p:cNvPr>
          <p:cNvSpPr txBox="1"/>
          <p:nvPr/>
        </p:nvSpPr>
        <p:spPr>
          <a:xfrm>
            <a:off x="6867331" y="6214188"/>
            <a:ext cx="4152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/>
              <a:t>Jaarverslag kraagfazanten 2025</a:t>
            </a:r>
          </a:p>
        </p:txBody>
      </p:sp>
    </p:spTree>
    <p:extLst>
      <p:ext uri="{BB962C8B-B14F-4D97-AF65-F5344CB8AC3E}">
        <p14:creationId xmlns:p14="http://schemas.microsoft.com/office/powerpoint/2010/main" val="3747811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C86847-AE61-863B-FD94-423BAD672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0032-68CF-B875-5A34-694C14E4A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04FCCA65-05BE-7139-C34D-0F1E272690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292" y="2490456"/>
            <a:ext cx="2589415" cy="302167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90895CD-F769-C1EF-52FD-9581348CDA66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D2793F66-D776-DC9F-398E-1F6746D243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CB807C2C-B4BF-248B-17DA-8D0BD6774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F74447A2-4EC7-4FE2-1128-7AB2E50AD9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-38101" y="0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06E0A155-2B41-FFE9-8C6A-F41A9A2D6790}"/>
              </a:ext>
            </a:extLst>
          </p:cNvPr>
          <p:cNvSpPr/>
          <p:nvPr/>
        </p:nvSpPr>
        <p:spPr>
          <a:xfrm>
            <a:off x="2157410" y="492088"/>
            <a:ext cx="9797559" cy="835576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/>
              <a:t>BESTAND</a:t>
            </a:r>
            <a:r>
              <a:rPr lang="en-US" sz="3600" dirty="0"/>
              <a:t> OVER DE JAREN HEEN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4CCBD9F4-B417-A3E0-E730-7058D5876993}"/>
              </a:ext>
            </a:extLst>
          </p:cNvPr>
          <p:cNvSpPr txBox="1"/>
          <p:nvPr/>
        </p:nvSpPr>
        <p:spPr>
          <a:xfrm>
            <a:off x="6979299" y="7554515"/>
            <a:ext cx="4152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/>
              <a:t>Jaarverslag kraagfazanten 2025</a:t>
            </a:r>
          </a:p>
        </p:txBody>
      </p:sp>
      <p:graphicFrame>
        <p:nvGraphicFramePr>
          <p:cNvPr id="15" name="Grafiek 14">
            <a:extLst>
              <a:ext uri="{FF2B5EF4-FFF2-40B4-BE49-F238E27FC236}">
                <a16:creationId xmlns:a16="http://schemas.microsoft.com/office/drawing/2014/main" id="{3EFAE97D-B32F-42EF-96C6-75831C146765}"/>
              </a:ext>
            </a:extLst>
          </p:cNvPr>
          <p:cNvGraphicFramePr>
            <a:graphicFrameLocks/>
          </p:cNvGraphicFramePr>
          <p:nvPr/>
        </p:nvGraphicFramePr>
        <p:xfrm>
          <a:off x="3144416" y="1403984"/>
          <a:ext cx="7744408" cy="54540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71199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7666C3-0677-FC8D-8DA6-75B01D62E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218A8-68D9-E85B-2370-5BCA58AFB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D96BF103-AB88-2B92-5C56-9B0BD7C57A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292" y="2490456"/>
            <a:ext cx="2589415" cy="302167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29B9BA9-DB9B-5DF5-0356-B0D9811A4625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5F006615-691C-3FD5-D6C7-DCE308F65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213F2041-5122-78E1-6EDE-071D18716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C6BBDFD3-E18F-7743-7EA2-C011DA709E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0" y="-254399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2AD3CC6-C70C-35EC-119A-E21ABED4A0FF}"/>
              </a:ext>
            </a:extLst>
          </p:cNvPr>
          <p:cNvSpPr/>
          <p:nvPr/>
        </p:nvSpPr>
        <p:spPr>
          <a:xfrm>
            <a:off x="2157410" y="492088"/>
            <a:ext cx="9797559" cy="835576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/>
              <a:t>BESTAND</a:t>
            </a:r>
            <a:r>
              <a:rPr lang="en-US" sz="3600" dirty="0"/>
              <a:t> OVER DE JAREN HEEN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FC677145-4DD0-2AA6-BFB1-63370F399D09}"/>
              </a:ext>
            </a:extLst>
          </p:cNvPr>
          <p:cNvSpPr txBox="1"/>
          <p:nvPr/>
        </p:nvSpPr>
        <p:spPr>
          <a:xfrm>
            <a:off x="7067939" y="6251248"/>
            <a:ext cx="4152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/>
              <a:t>Jaarverslag kraagfazanten 2025</a:t>
            </a:r>
          </a:p>
        </p:txBody>
      </p:sp>
      <p:graphicFrame>
        <p:nvGraphicFramePr>
          <p:cNvPr id="15" name="Grafiek 14">
            <a:extLst>
              <a:ext uri="{FF2B5EF4-FFF2-40B4-BE49-F238E27FC236}">
                <a16:creationId xmlns:a16="http://schemas.microsoft.com/office/drawing/2014/main" id="{7960D2C3-B9E6-4F42-A099-BB60BBB28583}"/>
              </a:ext>
            </a:extLst>
          </p:cNvPr>
          <p:cNvGraphicFramePr>
            <a:graphicFrameLocks/>
          </p:cNvGraphicFramePr>
          <p:nvPr/>
        </p:nvGraphicFramePr>
        <p:xfrm>
          <a:off x="3564294" y="1800224"/>
          <a:ext cx="7341831" cy="4451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53735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3CA18-6B17-88C2-10D3-8D3D617F6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E29C4-C9F8-6636-9962-F82D1FA88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49CF4917-140A-0EA5-30E2-229CD5583F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292" y="2490456"/>
            <a:ext cx="2589415" cy="302167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73007DF-D45D-61C6-A259-444FFB378A2A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A500273-48BD-A355-8E39-98AD0F50B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17D565B3-1DFE-9F61-AF54-1DEE805CD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3C53396F-5139-2D89-9270-1CA078C988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-66676" y="35784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C0DEB45D-B61E-472A-9957-2A67332834B5}"/>
              </a:ext>
            </a:extLst>
          </p:cNvPr>
          <p:cNvSpPr/>
          <p:nvPr/>
        </p:nvSpPr>
        <p:spPr>
          <a:xfrm>
            <a:off x="2157410" y="75678"/>
            <a:ext cx="9797559" cy="742340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/>
              <a:t>BESTAND</a:t>
            </a:r>
            <a:r>
              <a:rPr lang="en-US" sz="3600" dirty="0"/>
              <a:t> OVER DE JAREN HEEN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D7BAB89E-5EE7-30FF-0A4D-CEE7ACCC013E}"/>
              </a:ext>
            </a:extLst>
          </p:cNvPr>
          <p:cNvSpPr txBox="1"/>
          <p:nvPr/>
        </p:nvSpPr>
        <p:spPr>
          <a:xfrm>
            <a:off x="6667500" y="6492875"/>
            <a:ext cx="455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/>
              <a:t>Jaarverslag kraagfazanten 2025</a:t>
            </a:r>
          </a:p>
        </p:txBody>
      </p:sp>
      <p:graphicFrame>
        <p:nvGraphicFramePr>
          <p:cNvPr id="15" name="Grafiek 14">
            <a:extLst>
              <a:ext uri="{FF2B5EF4-FFF2-40B4-BE49-F238E27FC236}">
                <a16:creationId xmlns:a16="http://schemas.microsoft.com/office/drawing/2014/main" id="{357C81C7-7A82-462B-A4BC-42AEE9CBD700}"/>
              </a:ext>
            </a:extLst>
          </p:cNvPr>
          <p:cNvGraphicFramePr>
            <a:graphicFrameLocks/>
          </p:cNvGraphicFramePr>
          <p:nvPr/>
        </p:nvGraphicFramePr>
        <p:xfrm>
          <a:off x="3809999" y="1104901"/>
          <a:ext cx="7274767" cy="5238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47998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B01034-3B2E-3C1F-60E4-EC29EE379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FE3C0-9900-2F19-F918-B5AC0E5CB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23800FCB-1501-4098-05BB-CBCAEF23E8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292" y="2490456"/>
            <a:ext cx="2589415" cy="302167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D497C3C-ACA2-48BC-0813-C7E48E525871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4A8884C0-261B-C02E-37D5-EDDC2DA412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2B7F2752-7376-63CA-160E-C09985217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A3860BD8-EBB3-A4E4-0699-46C8E7066F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240502" y="492635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4DBEDCA-55D8-AD25-E8FA-829DF4B36BFD}"/>
              </a:ext>
            </a:extLst>
          </p:cNvPr>
          <p:cNvSpPr/>
          <p:nvPr/>
        </p:nvSpPr>
        <p:spPr>
          <a:xfrm>
            <a:off x="2157410" y="152400"/>
            <a:ext cx="9797559" cy="730796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/>
              <a:t>BESTAND</a:t>
            </a:r>
            <a:r>
              <a:rPr lang="en-US" sz="3600" dirty="0"/>
              <a:t> OVER DE JAREN HEEN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1DD91732-9A10-53E9-E225-13454E0238E0}"/>
              </a:ext>
            </a:extLst>
          </p:cNvPr>
          <p:cNvSpPr txBox="1"/>
          <p:nvPr/>
        </p:nvSpPr>
        <p:spPr>
          <a:xfrm>
            <a:off x="6791325" y="6492875"/>
            <a:ext cx="4290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/>
              <a:t>Jaarverslag kraagfazanten 2025</a:t>
            </a:r>
          </a:p>
        </p:txBody>
      </p:sp>
      <p:graphicFrame>
        <p:nvGraphicFramePr>
          <p:cNvPr id="15" name="Grafiek 14">
            <a:extLst>
              <a:ext uri="{FF2B5EF4-FFF2-40B4-BE49-F238E27FC236}">
                <a16:creationId xmlns:a16="http://schemas.microsoft.com/office/drawing/2014/main" id="{54E0E355-C0AD-4CDD-8402-073B2BFBCF4C}"/>
              </a:ext>
            </a:extLst>
          </p:cNvPr>
          <p:cNvGraphicFramePr>
            <a:graphicFrameLocks/>
          </p:cNvGraphicFramePr>
          <p:nvPr/>
        </p:nvGraphicFramePr>
        <p:xfrm>
          <a:off x="3809999" y="1095921"/>
          <a:ext cx="7731967" cy="53969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99367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B4E8F3-A89B-DF82-1FA8-311953B5F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18CEB-1B1E-71F9-52A4-192A48D04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8850FFD3-3B05-376A-E6D1-DD9E695A19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292" y="2490456"/>
            <a:ext cx="2589415" cy="302167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E0A29B-5E95-25AF-221D-8480FBF7890F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6DB8BD89-6E4E-6574-8A23-344E4D667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A327584B-7690-EEAC-3FF6-36124770C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 descr="Pheasant Print Wallpaper, Pheasant Bird Wallpaper for Modern Country Home, Pheasant Feathers Print, Kitchen Decor, Bird Wallpaper image 1">
            <a:extLst>
              <a:ext uri="{FF2B5EF4-FFF2-40B4-BE49-F238E27FC236}">
                <a16:creationId xmlns:a16="http://schemas.microsoft.com/office/drawing/2014/main" id="{E7F7FB8D-7342-4C3B-3E77-4A75A519C3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779" b="27988"/>
          <a:stretch/>
        </p:blipFill>
        <p:spPr bwMode="auto">
          <a:xfrm>
            <a:off x="0" y="0"/>
            <a:ext cx="12325351" cy="880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15">
            <a:extLst>
              <a:ext uri="{FF2B5EF4-FFF2-40B4-BE49-F238E27FC236}">
                <a16:creationId xmlns:a16="http://schemas.microsoft.com/office/drawing/2014/main" id="{5F5D3C49-3B88-7E76-267C-87254284BE7B}"/>
              </a:ext>
            </a:extLst>
          </p:cNvPr>
          <p:cNvSpPr/>
          <p:nvPr/>
        </p:nvSpPr>
        <p:spPr>
          <a:xfrm>
            <a:off x="2157410" y="455348"/>
            <a:ext cx="9724895" cy="835576"/>
          </a:xfrm>
          <a:prstGeom prst="rect">
            <a:avLst/>
          </a:prstGeom>
          <a:solidFill>
            <a:srgbClr val="447369"/>
          </a:solidFill>
          <a:ln>
            <a:solidFill>
              <a:srgbClr val="4473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>
                <a:solidFill>
                  <a:schemeClr val="bg1"/>
                </a:solidFill>
              </a:rPr>
              <a:t>OPMERKINGEN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T.A.V</a:t>
            </a:r>
            <a:r>
              <a:rPr lang="en-US" sz="3600" dirty="0">
                <a:solidFill>
                  <a:schemeClr val="bg1"/>
                </a:solidFill>
              </a:rPr>
              <a:t>. </a:t>
            </a:r>
            <a:r>
              <a:rPr lang="en-US" sz="3600" dirty="0" err="1">
                <a:solidFill>
                  <a:schemeClr val="bg1"/>
                </a:solidFill>
              </a:rPr>
              <a:t>BESTANDSOPBOUW</a:t>
            </a:r>
            <a:endParaRPr lang="en-US" sz="36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ubtitel 2">
            <a:extLst>
              <a:ext uri="{FF2B5EF4-FFF2-40B4-BE49-F238E27FC236}">
                <a16:creationId xmlns:a16="http://schemas.microsoft.com/office/drawing/2014/main" id="{CB30B8C2-49FC-7D1F-6F8D-BF30D26F094F}"/>
              </a:ext>
            </a:extLst>
          </p:cNvPr>
          <p:cNvSpPr txBox="1">
            <a:spLocks/>
          </p:cNvSpPr>
          <p:nvPr/>
        </p:nvSpPr>
        <p:spPr>
          <a:xfrm>
            <a:off x="2719551" y="1935998"/>
            <a:ext cx="9064192" cy="387842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0" b="1" dirty="0" err="1">
                <a:latin typeface="+mj-lt"/>
                <a:ea typeface="+mj-ea"/>
                <a:cs typeface="+mj-cs"/>
              </a:rPr>
              <a:t>Beperkt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aantal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deelnemers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vragen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ringen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voor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hun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goudfazanten</a:t>
            </a:r>
            <a:endParaRPr lang="en-US" sz="7000" b="1" dirty="0">
              <a:latin typeface="+mj-lt"/>
              <a:ea typeface="+mj-ea"/>
              <a:cs typeface="+mj-cs"/>
            </a:endParaRPr>
          </a:p>
          <a:p>
            <a:endParaRPr lang="en-US" sz="7000" b="1" dirty="0">
              <a:latin typeface="+mj-lt"/>
              <a:ea typeface="+mj-ea"/>
              <a:cs typeface="+mj-cs"/>
            </a:endParaRPr>
          </a:p>
          <a:p>
            <a:r>
              <a:rPr lang="en-US" sz="7000" b="1" dirty="0" err="1">
                <a:latin typeface="+mj-lt"/>
                <a:ea typeface="+mj-ea"/>
                <a:cs typeface="+mj-cs"/>
              </a:rPr>
              <a:t>Een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beperkt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aantal</a:t>
            </a:r>
            <a:r>
              <a:rPr lang="en-US" sz="7000" b="1" dirty="0">
                <a:latin typeface="+mj-lt"/>
                <a:ea typeface="+mj-ea"/>
                <a:cs typeface="+mj-cs"/>
              </a:rPr>
              <a:t> van de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nafok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wordt</a:t>
            </a:r>
            <a:r>
              <a:rPr lang="en-US" sz="7000" b="1" dirty="0">
                <a:latin typeface="+mj-lt"/>
                <a:ea typeface="+mj-ea"/>
                <a:cs typeface="+mj-cs"/>
              </a:rPr>
              <a:t> maar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geringd</a:t>
            </a:r>
            <a:r>
              <a:rPr lang="en-US" sz="7000" b="1" dirty="0">
                <a:latin typeface="+mj-lt"/>
                <a:ea typeface="+mj-ea"/>
                <a:cs typeface="+mj-cs"/>
              </a:rPr>
              <a:t> met 5000-ring </a:t>
            </a:r>
          </a:p>
          <a:p>
            <a:endParaRPr lang="en-US" sz="7000" b="1" dirty="0">
              <a:latin typeface="+mj-lt"/>
              <a:ea typeface="+mj-ea"/>
              <a:cs typeface="+mj-cs"/>
            </a:endParaRPr>
          </a:p>
          <a:p>
            <a:r>
              <a:rPr lang="en-US" sz="7000" b="1" dirty="0">
                <a:latin typeface="+mj-lt"/>
                <a:ea typeface="+mj-ea"/>
                <a:cs typeface="+mj-cs"/>
              </a:rPr>
              <a:t>De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liefhebbers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ringen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hun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jongen</a:t>
            </a:r>
            <a:r>
              <a:rPr lang="en-US" sz="7000" b="1" dirty="0">
                <a:latin typeface="+mj-lt"/>
                <a:ea typeface="+mj-ea"/>
                <a:cs typeface="+mj-cs"/>
              </a:rPr>
              <a:t> met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een</a:t>
            </a:r>
            <a:r>
              <a:rPr lang="en-US" sz="7000" b="1" dirty="0">
                <a:latin typeface="+mj-lt"/>
                <a:ea typeface="+mj-ea"/>
                <a:cs typeface="+mj-cs"/>
              </a:rPr>
              <a:t> 5000-ring maar het </a:t>
            </a:r>
            <a:r>
              <a:rPr lang="en-US" sz="7000" b="1">
                <a:latin typeface="+mj-lt"/>
                <a:ea typeface="+mj-ea"/>
                <a:cs typeface="+mj-cs"/>
              </a:rPr>
              <a:t>terugsturen</a:t>
            </a:r>
            <a:r>
              <a:rPr lang="en-US" sz="7000" b="1" dirty="0">
                <a:latin typeface="+mj-lt"/>
                <a:ea typeface="+mj-ea"/>
                <a:cs typeface="+mj-cs"/>
              </a:rPr>
              <a:t> van het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stamboombriefje</a:t>
            </a:r>
            <a:r>
              <a:rPr lang="en-US" sz="7000" b="1" dirty="0">
                <a:latin typeface="+mj-lt"/>
                <a:ea typeface="+mj-ea"/>
                <a:cs typeface="+mj-cs"/>
              </a:rPr>
              <a:t> is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een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probleem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voor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een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groot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aantal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liefhebbers</a:t>
            </a:r>
            <a:endParaRPr lang="en-US" sz="7000" b="1" dirty="0">
              <a:latin typeface="+mj-lt"/>
              <a:ea typeface="+mj-ea"/>
              <a:cs typeface="+mj-cs"/>
            </a:endParaRPr>
          </a:p>
          <a:p>
            <a:endParaRPr lang="en-US" sz="7000" b="1" dirty="0">
              <a:latin typeface="+mj-lt"/>
              <a:ea typeface="+mj-ea"/>
              <a:cs typeface="+mj-cs"/>
            </a:endParaRPr>
          </a:p>
          <a:p>
            <a:r>
              <a:rPr lang="nl-NL" sz="7000" dirty="0"/>
              <a:t>Mogelijkheid om deze ook via mail door te sturen</a:t>
            </a:r>
            <a:endParaRPr lang="en-US" sz="7000" dirty="0"/>
          </a:p>
          <a:p>
            <a:endParaRPr lang="en-US" sz="7000" dirty="0"/>
          </a:p>
          <a:p>
            <a:r>
              <a:rPr lang="en-US" sz="7000" b="1" dirty="0" err="1">
                <a:latin typeface="+mj-lt"/>
                <a:ea typeface="+mj-ea"/>
                <a:cs typeface="+mj-cs"/>
              </a:rPr>
              <a:t>Vraag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naar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stamboomdieren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blijft</a:t>
            </a:r>
            <a:r>
              <a:rPr lang="en-US" sz="7000" b="1" dirty="0">
                <a:latin typeface="+mj-lt"/>
                <a:ea typeface="+mj-ea"/>
                <a:cs typeface="+mj-cs"/>
              </a:rPr>
              <a:t> ,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zowel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voor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binnen</a:t>
            </a:r>
            <a:r>
              <a:rPr lang="en-US" sz="7000" b="1" dirty="0">
                <a:latin typeface="+mj-lt"/>
                <a:ea typeface="+mj-ea"/>
                <a:cs typeface="+mj-cs"/>
              </a:rPr>
              <a:t>-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als</a:t>
            </a:r>
            <a:r>
              <a:rPr lang="en-US" sz="7000" b="1" dirty="0">
                <a:latin typeface="+mj-lt"/>
                <a:ea typeface="+mj-ea"/>
                <a:cs typeface="+mj-cs"/>
              </a:rPr>
              <a:t> </a:t>
            </a:r>
            <a:r>
              <a:rPr lang="en-US" sz="7000" b="1" dirty="0" err="1">
                <a:latin typeface="+mj-lt"/>
                <a:ea typeface="+mj-ea"/>
                <a:cs typeface="+mj-cs"/>
              </a:rPr>
              <a:t>buitenland</a:t>
            </a:r>
            <a:endParaRPr lang="en-US" sz="7000" b="1" dirty="0">
              <a:latin typeface="+mj-lt"/>
              <a:ea typeface="+mj-ea"/>
              <a:cs typeface="+mj-cs"/>
            </a:endParaRPr>
          </a:p>
          <a:p>
            <a:endParaRPr lang="en-US" sz="2400" b="1" dirty="0">
              <a:latin typeface="+mj-lt"/>
              <a:ea typeface="+mj-ea"/>
              <a:cs typeface="+mj-cs"/>
            </a:endParaRPr>
          </a:p>
          <a:p>
            <a:endParaRPr lang="en-US" sz="2400" b="1" dirty="0">
              <a:latin typeface="+mj-lt"/>
              <a:ea typeface="+mj-ea"/>
              <a:cs typeface="+mj-cs"/>
            </a:endParaRPr>
          </a:p>
          <a:p>
            <a:r>
              <a:rPr lang="en-US" sz="3600" b="1" dirty="0">
                <a:solidFill>
                  <a:srgbClr val="F5F4F2"/>
                </a:solidFill>
                <a:latin typeface="+mj-lt"/>
                <a:ea typeface="+mj-ea"/>
                <a:cs typeface="+mj-cs"/>
              </a:rPr>
              <a:t>.	POLYPLECTRON</a:t>
            </a:r>
            <a:endParaRPr lang="nl-NL" sz="3600" b="1" dirty="0">
              <a:solidFill>
                <a:srgbClr val="F5F4F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DB25689A-9C87-A6CF-12E2-0314DD85E0B1}"/>
              </a:ext>
            </a:extLst>
          </p:cNvPr>
          <p:cNvSpPr txBox="1"/>
          <p:nvPr/>
        </p:nvSpPr>
        <p:spPr>
          <a:xfrm>
            <a:off x="6867331" y="6214188"/>
            <a:ext cx="4152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BE" dirty="0"/>
              <a:t>Jaarverslag kraagfazanten 2025</a:t>
            </a:r>
          </a:p>
        </p:txBody>
      </p:sp>
    </p:spTree>
    <p:extLst>
      <p:ext uri="{BB962C8B-B14F-4D97-AF65-F5344CB8AC3E}">
        <p14:creationId xmlns:p14="http://schemas.microsoft.com/office/powerpoint/2010/main" val="218091148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238</Words>
  <Application>Microsoft Office PowerPoint</Application>
  <PresentationFormat>Breedbeeld</PresentationFormat>
  <Paragraphs>54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Symbol</vt:lpstr>
      <vt:lpstr>Times New Roman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Willy Tieleman</dc:creator>
  <cp:lastModifiedBy>Willy Tieleman</cp:lastModifiedBy>
  <cp:revision>1</cp:revision>
  <dcterms:created xsi:type="dcterms:W3CDTF">2026-05-30T13:02:46Z</dcterms:created>
  <dcterms:modified xsi:type="dcterms:W3CDTF">2026-05-30T14:20:49Z</dcterms:modified>
</cp:coreProperties>
</file>