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3" r:id="rId2"/>
    <p:sldId id="437" r:id="rId3"/>
    <p:sldId id="47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C968-EC32-4308-BD5A-1670AFC96661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350A-3F3B-4B78-B8E8-43717F14E7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44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 maal oproep doen via tijdschrift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3996E-0EAA-420D-86E0-E8C42636056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67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A5280-806B-8B4B-3EA0-A51E4625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CDBAA-E530-A065-09BF-A33D53C23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2869AF-0C2A-7AAE-A5FF-F7A30348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6F89C1-90B6-616C-16A4-E162B23B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C5DA47-0859-E15A-14ED-448E8468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61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BE07-9B44-ACA8-CB92-0AE76992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53C3D6-D253-8194-18EC-3E21CD3F0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6618D7-2F91-1BAA-B602-D0F4B202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594579-C677-3B59-EB6B-9A130E3B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4F27C-1B4E-BF70-C44C-B94069E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380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3D3892-204B-BF6B-1A5A-3F85A9C5C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F035CC-32C5-E10E-E2DF-D9BB33DC8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C4966-59BB-7AC7-8620-DF9BC64D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7572AF-967B-ABEF-2598-49CBF283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BDE80-5791-CA1C-8611-3CAE8BA0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1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7430E-EFDB-5DF6-9CE0-E7031AA3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772AEF-EFF4-BA5A-CB62-7A702083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7A993-1988-1ACC-0257-3CE0967D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76E88F-C3C4-1655-B1F5-CEB0AD83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7B76A-2D66-DE78-C0CD-15C9CF52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67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9E756-7281-94E7-2277-E0ADC081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89149A-F6E6-4000-AD12-8EB12778A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066C43-F95F-FC84-C4EE-813C2B18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2BCDF0-8497-43FC-B709-875B9604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3D4CB-89E7-399D-ACDC-F35F4D2C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96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B85F3-3905-24FB-808C-43D00C10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B00B6-656D-FDF7-D8B4-60789E721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56884D-F833-BFBC-6874-1FEA94AC2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C813F0-C570-0446-213E-F360E7F3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573A14-D95C-9AC6-A62B-CB0CEAB8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EB1B1B-82B8-75AA-6B71-99904579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90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3EF47-D059-8532-4511-A3B7B15F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B0B4C3-0E9F-9906-BF62-7BC91181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47A346-0FAD-FDE5-8057-8C05D6D4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31DDC1-4BC3-B75B-5B13-5FB34ADE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DF3B0F-3C23-8470-7DCF-7AE02D437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DA8A90-63A9-8652-FC57-E56EA9B7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DC95DA2-AFEF-B7F4-918E-CFBBA468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63F635-A373-48BB-B66C-84DB26B5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44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B43BA-75D8-20B7-B48A-CB6FB3BF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1D1CA2-F63E-D9DA-3248-91C69D28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D35353-8C78-8351-A40C-2C31AA4E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4FA5FA-C230-147A-4D10-D7B4F0E8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2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C984B6-49D7-792D-48C3-8375EFF7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85FAF9-83A4-3F8E-6343-7AEA828A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13D9B7-C93F-0DF5-F0C1-C287647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24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C9F10-14E6-BA50-0E63-E819E643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2CC82-AED1-9C84-B79A-0B5220AE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E436BF-C037-2379-9C5C-A1FB8C6C8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7243A2-FDB1-3EF7-08F4-6A0F458A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2EAFB5-CA29-5EBB-8BE1-1BB8EB09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EFEA47-56C6-579D-CFE1-9DD8A1D7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70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F5A01-626B-1F98-A249-915E24A9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C3A776-30FA-E4C1-4F49-AA31ADD2C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B8BE89-87BD-0A17-0D4E-6E928805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A36D2E-EE96-8B1F-221C-B975F595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0E9B28-6491-6EB3-48AB-02F87232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092724-DC0C-79F0-25F4-56A4B52D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98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81DAFE-7EB4-7F6A-94F1-29766045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DF862C-B63C-6B3D-1BB9-EF700CF3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41D937-025C-EA97-A1D1-ECEAD047B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81CE8-3EDF-40AB-B0C0-76F93FF3201D}" type="datetimeFigureOut">
              <a:rPr lang="nl-BE" smtClean="0"/>
              <a:t>30/05/2026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806527-7A7D-DDB3-C42F-684B41339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5EFFB8-1F20-AECD-2E8D-34658CE11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B5D78-D79F-4DED-91E1-A5CA6AC5DF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16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106EC-9491-0432-DC8F-59769875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8" y="770889"/>
            <a:ext cx="9457899" cy="1909619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800" dirty="0">
                <a:solidFill>
                  <a:schemeClr val="accent5">
                    <a:lumMod val="75000"/>
                  </a:schemeClr>
                </a:solidFill>
              </a:rPr>
              <a:t>Focusgroep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C.A.B.E.S.</a:t>
            </a:r>
            <a:b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r>
              <a:rPr kumimoji="0" lang="nl-NL" sz="4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Afdeling eenden</a:t>
            </a:r>
            <a:br>
              <a:rPr kumimoji="0" lang="nl-BE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r>
              <a:rPr kumimoji="0" lang="nl-BE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werking 2025</a:t>
            </a:r>
            <a:endParaRPr lang="nl-BE" sz="48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723BC-9241-DC4E-A06D-DF2C6D88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70" y="4570776"/>
            <a:ext cx="3359802" cy="101631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nl-NL" sz="4800" b="1" dirty="0"/>
          </a:p>
          <a:p>
            <a:pPr marL="0" indent="0" algn="ctr">
              <a:buNone/>
            </a:pPr>
            <a:r>
              <a:rPr lang="nl-NL" sz="4800" b="1" dirty="0"/>
              <a:t>           </a:t>
            </a:r>
          </a:p>
          <a:p>
            <a:pPr marL="0" indent="0" algn="ctr">
              <a:buNone/>
            </a:pPr>
            <a:endParaRPr lang="nl-NL" sz="4800" b="1" dirty="0"/>
          </a:p>
          <a:p>
            <a:pPr marL="0" indent="0">
              <a:buNone/>
            </a:pP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8B6B0-B1C5-F9D2-AFB0-C1D0DD87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1</a:t>
            </a:fld>
            <a:endParaRPr lang="en-US"/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8EF5935E-18C4-4F77-9676-5C7D954C5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11" name="Afbeelding 10" descr="Afbeelding met vogel, watervogel, eend, Watervogel&#10;&#10;Door AI gegenereerde inhoud is mogelijk onjuist.">
            <a:extLst>
              <a:ext uri="{FF2B5EF4-FFF2-40B4-BE49-F238E27FC236}">
                <a16:creationId xmlns:a16="http://schemas.microsoft.com/office/drawing/2014/main" id="{D5BB1220-52B6-09B2-F96B-7475825C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7" y="2556374"/>
            <a:ext cx="3114145" cy="21385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11C1CF-7DB6-E4CE-0A46-9009089D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079" y="88078"/>
            <a:ext cx="1383912" cy="1365622"/>
          </a:xfrm>
          <a:prstGeom prst="rect">
            <a:avLst/>
          </a:prstGeom>
        </p:spPr>
      </p:pic>
      <p:pic>
        <p:nvPicPr>
          <p:cNvPr id="8" name="Picture 2" descr="Vogelgids: West Indian Whistling duck (Dendrocygna arborea) |  Sierwatervogels.NL">
            <a:extLst>
              <a:ext uri="{FF2B5EF4-FFF2-40B4-BE49-F238E27FC236}">
                <a16:creationId xmlns:a16="http://schemas.microsoft.com/office/drawing/2014/main" id="{A432D65B-CA64-8EE3-D4EC-76066C53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95" y="3793509"/>
            <a:ext cx="2995684" cy="22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DD3CA-95CC-7BF6-D6CD-23F75FD9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DBFF0-BD49-F280-DC33-5C85BB3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nl-NL" b="1" i="1" dirty="0" err="1">
                <a:solidFill>
                  <a:schemeClr val="accent5">
                    <a:lumMod val="75000"/>
                  </a:schemeClr>
                </a:solidFill>
              </a:rPr>
              <a:t>Aythya</a:t>
            </a:r>
            <a:r>
              <a:rPr lang="nl-NL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b="1" i="1" dirty="0" err="1">
                <a:solidFill>
                  <a:schemeClr val="accent5">
                    <a:lumMod val="75000"/>
                  </a:schemeClr>
                </a:solidFill>
              </a:rPr>
              <a:t>baeri</a:t>
            </a:r>
            <a:br>
              <a:rPr lang="nl-NL" b="1" dirty="0"/>
            </a:br>
            <a:r>
              <a:rPr lang="nl-NL" b="1" dirty="0" err="1"/>
              <a:t>Baer’s</a:t>
            </a:r>
            <a:r>
              <a:rPr lang="nl-NL" b="1" dirty="0"/>
              <a:t> </a:t>
            </a:r>
            <a:r>
              <a:rPr lang="nl-NL" b="1" dirty="0" err="1"/>
              <a:t>witoogeend</a:t>
            </a:r>
            <a:endParaRPr lang="nl-BE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4F051-27C7-7471-D527-6A930D18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6" y="2438402"/>
            <a:ext cx="5524500" cy="3322826"/>
          </a:xfrm>
        </p:spPr>
        <p:txBody>
          <a:bodyPr>
            <a:normAutofit/>
          </a:bodyPr>
          <a:lstStyle/>
          <a:p>
            <a:r>
              <a:rPr lang="nl-NL" dirty="0"/>
              <a:t>Er zijn geen vogels meer aangemeld</a:t>
            </a:r>
          </a:p>
          <a:p>
            <a:r>
              <a:rPr lang="nl-NL" dirty="0"/>
              <a:t>Aantal gekweekt 7</a:t>
            </a:r>
          </a:p>
          <a:p>
            <a:r>
              <a:rPr lang="nl-NL" dirty="0"/>
              <a:t>Blijkbaar geen </a:t>
            </a:r>
            <a:r>
              <a:rPr lang="nl-BE" dirty="0"/>
              <a:t>interesse in deze soort</a:t>
            </a:r>
            <a:endParaRPr lang="nl-NL" dirty="0"/>
          </a:p>
          <a:p>
            <a:r>
              <a:rPr lang="nl-BE" dirty="0"/>
              <a:t>Nog éénmaal een oproep in 2026</a:t>
            </a:r>
          </a:p>
        </p:txBody>
      </p:sp>
      <p:pic>
        <p:nvPicPr>
          <p:cNvPr id="6" name="Afbeelding 5" descr="Afbeelding met watervogel, vogel, eend, Watervogel&#10;&#10;Door AI gegenereerde inhoud is mogelijk onjuist.">
            <a:extLst>
              <a:ext uri="{FF2B5EF4-FFF2-40B4-BE49-F238E27FC236}">
                <a16:creationId xmlns:a16="http://schemas.microsoft.com/office/drawing/2014/main" id="{DA4D34EA-0D22-3515-315B-A51D6563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002"/>
          <a:stretch/>
        </p:blipFill>
        <p:spPr>
          <a:xfrm>
            <a:off x="5676735" y="732859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  <p:pic>
        <p:nvPicPr>
          <p:cNvPr id="7" name="Afbeelding 6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487CE0F7-6ACE-322E-34C1-5B173E4B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88D3A31-687F-1AD5-0DCE-03A75FD92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83" y="122178"/>
            <a:ext cx="1381126" cy="1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D2B93-0686-7AA8-B3FC-A2FB4ABD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1212868" cy="1268984"/>
          </a:xfrm>
        </p:spPr>
        <p:txBody>
          <a:bodyPr/>
          <a:lstStyle/>
          <a:p>
            <a:pPr algn="ctr"/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Focusgroep C.A.B.E.S.</a:t>
            </a:r>
            <a:endParaRPr lang="nl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1F96A-6DCD-A568-6980-FC3DFCEE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10134695" cy="360121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   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Afdeling fazanten</a:t>
            </a:r>
            <a:endParaRPr lang="nl-NL" sz="4800" b="1" dirty="0">
              <a:solidFill>
                <a:schemeClr val="accent2">
                  <a:lumMod val="50000"/>
                </a:schemeClr>
              </a:solidFill>
              <a:latin typeface="Neue Haas Grotesk Text Pr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Salvadori’s</a:t>
            </a:r>
            <a:endParaRPr kumimoji="0" lang="nl-BE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algn="r">
              <a:defRPr/>
            </a:pPr>
            <a:endParaRPr lang="nl-BE" sz="32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r">
              <a:defRPr/>
            </a:pPr>
            <a:r>
              <a:rPr lang="nl-B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contact opgenomen met Franse kwekers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Aptos" panose="020B0004020202020204" pitchFamily="34" charset="0"/>
              </a:rPr>
              <a:t>Voor inventarisatie 2026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19FE3-031C-4B1D-2715-2A33DC5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3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D8DA87-19E7-B463-028C-C24DEE37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4" y="1941615"/>
            <a:ext cx="3048264" cy="2286198"/>
          </a:xfrm>
          <a:prstGeom prst="rect">
            <a:avLst/>
          </a:prstGeom>
        </p:spPr>
      </p:pic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47D14AF9-C6C6-3ECD-5314-9A79EECFA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9591E4A-4686-5994-A160-1C1DB890F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874" y="0"/>
            <a:ext cx="138391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100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</Words>
  <Application>Microsoft Office PowerPoint</Application>
  <PresentationFormat>Breedbeeld</PresentationFormat>
  <Paragraphs>18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Neue Haas Grotesk Text Pro</vt:lpstr>
      <vt:lpstr>Kantoorthema</vt:lpstr>
      <vt:lpstr>Focusgroep C.A.B.E.S. Afdeling eenden werking 2025</vt:lpstr>
      <vt:lpstr>Aythya baeri Baer’s witoogeend</vt:lpstr>
      <vt:lpstr>Focusgroep C.A.B.E.S.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1</cp:revision>
  <dcterms:created xsi:type="dcterms:W3CDTF">2026-05-30T12:48:58Z</dcterms:created>
  <dcterms:modified xsi:type="dcterms:W3CDTF">2026-05-30T12:52:19Z</dcterms:modified>
</cp:coreProperties>
</file>