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"/>
  </p:notesMasterIdLst>
  <p:sldIdLst>
    <p:sldId id="449" r:id="rId3"/>
    <p:sldId id="468" r:id="rId4"/>
    <p:sldId id="469" r:id="rId5"/>
    <p:sldId id="470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BEE50-54B1-4B72-9568-EF26DEE428F6}" type="datetimeFigureOut">
              <a:rPr lang="nl-BE" smtClean="0"/>
              <a:t>3/03/2025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5ACCF-9B52-4034-A7C0-205145D9ED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7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198EE-AAC5-CCD0-F49A-E40BACC99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58700B-ED16-48B0-6D03-842BC7CED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ADF2F9-ED0B-A998-0D48-4B7809317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E5193-077B-8886-79F5-1AB7D436F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52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9044864A-F10B-42D8-A9F3-4808FA14DC06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6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551-B3AE-453A-BE36-A1A0AA2EF6A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7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AB5E-C0A6-4EC6-A0E6-6D897848C291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722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9200" y="609600"/>
            <a:ext cx="8128000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3759200" y="1981200"/>
            <a:ext cx="3962400" cy="4114800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24800" y="1981200"/>
            <a:ext cx="39624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F4C9BC-0BEB-8FF6-E082-E8CCF669B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23/02/ 2013</a:t>
            </a:r>
            <a:endParaRPr lang="nl-NL" altLang="nl-B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95CB9B-735D-57B7-24F8-2A9138E5B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9893082-6E80-016E-4611-DBC2960A1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544D-18AC-496C-A466-DB5A2622E531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69478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3D4A-596D-32E1-AEC8-846579A30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09B19-9994-1F48-FE81-8AF3E608A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392FC-B35D-C773-0EE3-E0905A68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BE876-5152-B94E-9EB7-23474514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C4E7C-D7CF-F5EC-B4D2-2E13764A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92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AA3B-51ED-E762-CA6A-C0568E8A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7ADC8-A3BD-2772-9A27-3029872E9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A3D9F-A9D8-B2D2-306F-F6998E4E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4DB91-532D-41ED-F129-55F124A2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A55BC-6E98-36DB-7219-D5BD5F8B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14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DF72-98C6-C38E-CD2F-989A585C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FDD5B-65F0-F9B7-7A98-0A097E174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A92DB-B22F-A322-0464-F73B690B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CC2A-C39B-071F-FA5E-F9D9D4FB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7CF48-3D53-2883-6841-4327330A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48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BBD9-E08E-12A4-88CA-A0BCFD55E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53FE8-A340-C89F-D771-EC5EA4CC5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43DCE-A5DD-1CA3-9964-DA9F70A91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760B7-8605-019A-D09D-68F033C79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C4802-34F0-C454-6F2F-DA0D6C7E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08AAE-1AE4-12EA-65A3-EED4A716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31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20FE-FFE7-12C8-785A-18BFA6E6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8CA46-B54A-A975-2ACE-CC201E507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F7774-F44E-FC7D-E845-A857F9FF8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EA821F-5D5A-FB6E-BE70-CCD8AEECE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00F55-8776-E3C4-3FCC-58AA4D2C0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57CE8-FFFA-8BB4-6EEA-912E32D6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50BE3-9E94-F050-42EC-2527AFD2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78C1A4-7FD0-EFD5-E2B6-51C2624A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37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DC79-65CA-76C6-571C-D2ED67C3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23F59-907B-D613-542E-F4F41818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9CC6C-3DA9-5C3F-BCE8-0E6E88FE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5283B-0490-8F31-3D49-B22080EF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09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B4F231-76A6-6ED8-100C-E3A2F903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FF192-8862-9927-3C07-F41A0792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E419C-4F15-1B06-931C-30406D97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3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E6B0-6B72-4991-BE89-20AEB81FB7ED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44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C069-FD20-A210-BA3F-B88F4098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30D55-DBAB-25C2-1045-263B6AB77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50EDA-6600-2A91-D444-B5EC4AE1E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E9E4E-3652-E392-C9FF-35350EDB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07252-BCCD-8AF0-D05A-A2ADA5E1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0A5C8-3B77-4E28-7BF4-C2156372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96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C3E0-8E31-08D2-1E32-9164E6F2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A0F71-4BD7-AE97-4016-7A3287843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AC4EE-E06D-19B1-B8ED-D8C06209F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EA26E-67E9-40BC-0F71-57668ED4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CE2D5-67BD-8D92-1D26-2D3B91ED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67E1E-1B48-205B-36ED-E239CB93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6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1A89-05AB-54E5-E50F-1122887C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B1FA4-5F4C-5B80-68E6-54686FDB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FC6E8-73AE-DE76-6943-FF48E646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22BC-0DFC-AFC6-D1CC-0DF0013B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68F3E-829D-3711-7EDD-7BF3B798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45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2BB05-8BF8-4E68-5642-07ADC31552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61F51-BA34-E68C-ADDB-4553222DE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3A8C8-605A-7F62-11F7-4AC652D3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FC074-6036-D51E-C3E7-0E01EE14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1D0D8-E348-5570-20E5-1ABFA05B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334D-5297-4F2F-9B68-4D5B66EE100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5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2F7-C5CE-4EF2-802A-C1F943415917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70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235-B6A4-4E4B-BFB1-069ECC23150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61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7C6-4BDB-4E93-9565-87460F619679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67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39B1-325C-4D6E-B105-292906AF6245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4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6B16-B1A5-4020-805B-B90323008CB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88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A4B4-031F-4092-A105-2932EBD998E7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9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92E19A-A7B6-4875-BABE-9BDDA85C91FA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1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4370B-513B-BA47-2CA2-E0AEE41D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2817C-ECF7-B479-06C2-89DC494F7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09F9A-24E0-72A2-4119-266FD2B48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69E01-A26B-C29D-0289-349DBE044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021BE-DFE3-462B-FCF6-A67D7E73D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CBB9C-3131-8446-71CF-5792B249FE6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73725" y="6530340"/>
            <a:ext cx="87630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C1 - Internal use</a:t>
            </a:r>
          </a:p>
        </p:txBody>
      </p:sp>
    </p:spTree>
    <p:extLst>
      <p:ext uri="{BB962C8B-B14F-4D97-AF65-F5344CB8AC3E}">
        <p14:creationId xmlns:p14="http://schemas.microsoft.com/office/powerpoint/2010/main" val="212172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www.aviornis.be/zilverfazant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38625-A2C5-6591-5401-966BBC8A6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72267-B3FE-C5F5-6C56-428ACD9D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379" y="770890"/>
            <a:ext cx="6249606" cy="1268984"/>
          </a:xfrm>
        </p:spPr>
        <p:txBody>
          <a:bodyPr>
            <a:normAutofit/>
          </a:bodyPr>
          <a:lstStyle/>
          <a:p>
            <a:pPr algn="ctr"/>
            <a:r>
              <a:rPr lang="nl-NL" sz="4800" dirty="0"/>
              <a:t>Focusgroep </a:t>
            </a:r>
            <a:endParaRPr lang="nl-BE" sz="4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39A616-6E43-FC6F-FB01-4E1C51ADC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376" y="2160016"/>
            <a:ext cx="7169624" cy="3601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4800" b="1" dirty="0"/>
          </a:p>
          <a:p>
            <a:pPr marL="0" indent="0">
              <a:buNone/>
            </a:pPr>
            <a:r>
              <a:rPr lang="nl-NL" sz="4800" b="1" dirty="0"/>
              <a:t>        Zilverfazanten</a:t>
            </a:r>
            <a:endParaRPr lang="nl-BE" sz="4800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01E63A-FD39-D9CA-DE9F-90A2B135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Afbeelding 4" descr="Afbeelding met vogel, ongewerveld dier, spinachtigen&#10;&#10;Automatisch gegenereerde beschrijving">
            <a:extLst>
              <a:ext uri="{FF2B5EF4-FFF2-40B4-BE49-F238E27FC236}">
                <a16:creationId xmlns:a16="http://schemas.microsoft.com/office/drawing/2014/main" id="{CD942DA8-2604-2BCE-67C4-117DBA0D5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08" y="37250"/>
            <a:ext cx="1381125" cy="1133475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F8AFA463-6581-0947-F76F-DA5365FE6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04" y="2475676"/>
            <a:ext cx="3146590" cy="19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ilverfazanten">
            <a:extLst>
              <a:ext uri="{FF2B5EF4-FFF2-40B4-BE49-F238E27FC236}">
                <a16:creationId xmlns:a16="http://schemas.microsoft.com/office/drawing/2014/main" id="{E080D32B-0A27-4DE4-4ED6-C1CA09CCA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875" y="259848"/>
            <a:ext cx="2899086" cy="178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4E40DBF2-F8E6-7BE3-B7D7-77B52055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69" y="4599563"/>
            <a:ext cx="2586537" cy="19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8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95B3-4D2C-817E-56E7-DECC4FBB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1635D-1BAD-F9FE-EA19-69FF09395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3C5F6-5BF9-4C87-099F-86641A590CBF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CE89233-E0AD-7D12-E1CB-2567E6B5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5886443-BFC7-91C7-9E7A-8549FFF2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18229225-D63D-0620-9925-1B48F9552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0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F0A0C053-660A-C722-D9DB-B6408FB63216}"/>
              </a:ext>
            </a:extLst>
          </p:cNvPr>
          <p:cNvSpPr txBox="1">
            <a:spLocks/>
          </p:cNvSpPr>
          <p:nvPr/>
        </p:nvSpPr>
        <p:spPr bwMode="black">
          <a:xfrm>
            <a:off x="2180533" y="1811292"/>
            <a:ext cx="10106718" cy="18007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FOCUSGROEP ZILVERFAZANTEN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STATUS DECEMBER 2024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445F5-499D-BA16-61AE-EB84E8BA02E5}"/>
              </a:ext>
            </a:extLst>
          </p:cNvPr>
          <p:cNvSpPr/>
          <p:nvPr/>
        </p:nvSpPr>
        <p:spPr>
          <a:xfrm>
            <a:off x="260349" y="396383"/>
            <a:ext cx="1881351" cy="7136524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8526198E-D026-9489-1802-2153BE53E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59682" y="5216872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49EC9-FC91-BF12-1FEF-AE398ABDC987}"/>
              </a:ext>
            </a:extLst>
          </p:cNvPr>
          <p:cNvSpPr/>
          <p:nvPr/>
        </p:nvSpPr>
        <p:spPr>
          <a:xfrm>
            <a:off x="2930615" y="440355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D0D29BAB-AFFF-DA7D-D19B-80312933E4D8}"/>
              </a:ext>
            </a:extLst>
          </p:cNvPr>
          <p:cNvSpPr txBox="1">
            <a:spLocks/>
          </p:cNvSpPr>
          <p:nvPr/>
        </p:nvSpPr>
        <p:spPr>
          <a:xfrm>
            <a:off x="3421079" y="4554497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Activiteitenverslag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5F4F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EB700D-A1D1-B850-C752-5F82CBA434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6" y="2641572"/>
            <a:ext cx="1723275" cy="2011163"/>
          </a:xfrm>
          <a:prstGeom prst="rect">
            <a:avLst/>
          </a:prstGeom>
        </p:spPr>
      </p:pic>
      <p:pic>
        <p:nvPicPr>
          <p:cNvPr id="5" name="Picture 4" descr="Zilverfazanten">
            <a:extLst>
              <a:ext uri="{FF2B5EF4-FFF2-40B4-BE49-F238E27FC236}">
                <a16:creationId xmlns:a16="http://schemas.microsoft.com/office/drawing/2014/main" id="{948627E3-2A20-468A-E7BF-09F26615E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878475"/>
            <a:ext cx="1881351" cy="11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23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95B3-4D2C-817E-56E7-DECC4FBB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1635D-1BAD-F9FE-EA19-69FF09395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3C5F6-5BF9-4C87-099F-86641A590CBF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CE89233-E0AD-7D12-E1CB-2567E6B5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5886443-BFC7-91C7-9E7A-8549FFF2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18229225-D63D-0620-9925-1B48F9552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46" b="26035"/>
          <a:stretch/>
        </p:blipFill>
        <p:spPr bwMode="auto">
          <a:xfrm>
            <a:off x="-38100" y="0"/>
            <a:ext cx="12382500" cy="90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F0A0C053-660A-C722-D9DB-B6408FB63216}"/>
              </a:ext>
            </a:extLst>
          </p:cNvPr>
          <p:cNvSpPr txBox="1">
            <a:spLocks/>
          </p:cNvSpPr>
          <p:nvPr/>
        </p:nvSpPr>
        <p:spPr bwMode="black">
          <a:xfrm>
            <a:off x="2180533" y="2115830"/>
            <a:ext cx="9701771" cy="4589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Fotoarchief in  orde gebracht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Gestart met identificatie-of beschrijvingsfiche ondersoorten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Ontwerp nieuwe flyer  uitgesteld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Gestart met foto’s en beschrijvingen ondersoorten voor website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445F5-499D-BA16-61AE-EB84E8BA02E5}"/>
              </a:ext>
            </a:extLst>
          </p:cNvPr>
          <p:cNvSpPr/>
          <p:nvPr/>
        </p:nvSpPr>
        <p:spPr>
          <a:xfrm>
            <a:off x="221512" y="427689"/>
            <a:ext cx="1881351" cy="7136524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8526198E-D026-9489-1802-2153BE53E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98519" y="5216872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49EC9-FC91-BF12-1FEF-AE398ABDC987}"/>
              </a:ext>
            </a:extLst>
          </p:cNvPr>
          <p:cNvSpPr/>
          <p:nvPr/>
        </p:nvSpPr>
        <p:spPr>
          <a:xfrm>
            <a:off x="2401316" y="45534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D0D29BAB-AFFF-DA7D-D19B-80312933E4D8}"/>
              </a:ext>
            </a:extLst>
          </p:cNvPr>
          <p:cNvSpPr txBox="1">
            <a:spLocks/>
          </p:cNvSpPr>
          <p:nvPr/>
        </p:nvSpPr>
        <p:spPr>
          <a:xfrm>
            <a:off x="3421079" y="4554497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5F4F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5497A-D85A-5F5B-4228-2D348EA59C04}"/>
              </a:ext>
            </a:extLst>
          </p:cNvPr>
          <p:cNvSpPr txBox="1"/>
          <p:nvPr/>
        </p:nvSpPr>
        <p:spPr>
          <a:xfrm>
            <a:off x="4588952" y="561494"/>
            <a:ext cx="616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Verslag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werkingsjaar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7FB85A-CE52-34DE-E83F-35B2909B73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9" y="2626456"/>
            <a:ext cx="1723275" cy="2011163"/>
          </a:xfrm>
          <a:prstGeom prst="rect">
            <a:avLst/>
          </a:prstGeom>
        </p:spPr>
      </p:pic>
      <p:pic>
        <p:nvPicPr>
          <p:cNvPr id="5" name="Picture 4" descr="Zilverfazanten">
            <a:extLst>
              <a:ext uri="{FF2B5EF4-FFF2-40B4-BE49-F238E27FC236}">
                <a16:creationId xmlns:a16="http://schemas.microsoft.com/office/drawing/2014/main" id="{A2F66D92-0C4C-B386-305F-4EEB34260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9" y="1002912"/>
            <a:ext cx="1920184" cy="117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7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9AA70-5391-1FC4-DEA2-F0931D910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14714-E13C-F41F-978E-603963A9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EE11C-6661-7EC1-A84E-761615C9A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4D17D-FB49-4113-7DB1-EDB7C926FED6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686C487-145B-1EF3-84E5-824998DBE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5D0AAED-216A-9CDC-0E31-0F5C93231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20DEDC71-B490-8832-11F3-71218DA93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46" b="26035"/>
          <a:stretch/>
        </p:blipFill>
        <p:spPr bwMode="auto">
          <a:xfrm>
            <a:off x="-38100" y="0"/>
            <a:ext cx="12382500" cy="90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355A8709-1D48-D4C6-2A97-C36BE6A3E6DD}"/>
              </a:ext>
            </a:extLst>
          </p:cNvPr>
          <p:cNvSpPr txBox="1">
            <a:spLocks/>
          </p:cNvSpPr>
          <p:nvPr/>
        </p:nvSpPr>
        <p:spPr bwMode="black">
          <a:xfrm>
            <a:off x="2180533" y="2303503"/>
            <a:ext cx="9701771" cy="3116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identificatie-of beschrijvingsfiche ondersoorten afwerken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Foto’s en beschrijvingen ondersoorten voor website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4"/>
              </a:rPr>
              <a:t>https://www.aviornis.be/zilverfazanten/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afwerken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CD3E5F-EC66-C304-2646-813C9C569B21}"/>
              </a:ext>
            </a:extLst>
          </p:cNvPr>
          <p:cNvSpPr/>
          <p:nvPr/>
        </p:nvSpPr>
        <p:spPr>
          <a:xfrm>
            <a:off x="260349" y="396383"/>
            <a:ext cx="1881351" cy="7136524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46D90239-7657-2701-085E-88E643551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8519" y="5216872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18EAE09-7C84-CFA8-F3D8-E6FA3D1B0A1F}"/>
              </a:ext>
            </a:extLst>
          </p:cNvPr>
          <p:cNvSpPr/>
          <p:nvPr/>
        </p:nvSpPr>
        <p:spPr>
          <a:xfrm>
            <a:off x="2401316" y="45534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8CF4FBEF-2981-6D0D-C96C-5E861CE06E3B}"/>
              </a:ext>
            </a:extLst>
          </p:cNvPr>
          <p:cNvSpPr txBox="1">
            <a:spLocks/>
          </p:cNvSpPr>
          <p:nvPr/>
        </p:nvSpPr>
        <p:spPr>
          <a:xfrm>
            <a:off x="3421079" y="4554497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5F4F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C5ECE1-239F-5CAE-0752-BD389CBF0126}"/>
              </a:ext>
            </a:extLst>
          </p:cNvPr>
          <p:cNvSpPr txBox="1"/>
          <p:nvPr/>
        </p:nvSpPr>
        <p:spPr>
          <a:xfrm>
            <a:off x="4588952" y="561494"/>
            <a:ext cx="616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Planning 2025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59F849-5987-C8CC-B625-B332FCBF9C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6" y="2763687"/>
            <a:ext cx="1723275" cy="2011163"/>
          </a:xfrm>
          <a:prstGeom prst="rect">
            <a:avLst/>
          </a:prstGeom>
        </p:spPr>
      </p:pic>
      <p:pic>
        <p:nvPicPr>
          <p:cNvPr id="5" name="Picture 4" descr="Zilverfazanten">
            <a:extLst>
              <a:ext uri="{FF2B5EF4-FFF2-40B4-BE49-F238E27FC236}">
                <a16:creationId xmlns:a16="http://schemas.microsoft.com/office/drawing/2014/main" id="{6FE43473-F157-030C-E0ED-ABBC6A848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9" y="1002912"/>
            <a:ext cx="1920184" cy="117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52934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61</Words>
  <Application>Microsoft Office PowerPoint</Application>
  <PresentationFormat>Breedbeeld</PresentationFormat>
  <Paragraphs>22</Paragraphs>
  <Slides>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3" baseType="lpstr">
      <vt:lpstr>Amasis MT Pro Black</vt:lpstr>
      <vt:lpstr>Aptos</vt:lpstr>
      <vt:lpstr>Arial</vt:lpstr>
      <vt:lpstr>Arial</vt:lpstr>
      <vt:lpstr>Calibri</vt:lpstr>
      <vt:lpstr>Calibri Light</vt:lpstr>
      <vt:lpstr>Neue Haas Grotesk Text Pro</vt:lpstr>
      <vt:lpstr>PunchcardVTI</vt:lpstr>
      <vt:lpstr>1_Office Theme</vt:lpstr>
      <vt:lpstr>Focusgroep 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Willy Tieleman</dc:creator>
  <cp:lastModifiedBy>Willy Tieleman</cp:lastModifiedBy>
  <cp:revision>7</cp:revision>
  <dcterms:created xsi:type="dcterms:W3CDTF">2025-03-03T14:26:20Z</dcterms:created>
  <dcterms:modified xsi:type="dcterms:W3CDTF">2025-03-03T14:41:49Z</dcterms:modified>
</cp:coreProperties>
</file>