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448" r:id="rId3"/>
    <p:sldId id="463" r:id="rId4"/>
    <p:sldId id="260" r:id="rId5"/>
    <p:sldId id="464" r:id="rId6"/>
    <p:sldId id="465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EE50-54B1-4B72-9568-EF26DEE428F6}" type="datetimeFigureOut">
              <a:rPr lang="nl-BE" smtClean="0"/>
              <a:t>3/03/2025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ACCF-9B52-4034-A7C0-205145D9ED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A809FE46-9E8D-0A64-F847-42140B55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642052A7-8581-5B74-A16D-8049FFFED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D00F3853-1E64-6352-6323-B45A8B4D8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C9A04896-DE24-A7A8-63F0-6B24E41053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‹#›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48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‹#›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‹#›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2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9478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408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16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77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72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03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57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62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4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72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584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90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5673725" y="6530340"/>
            <a:ext cx="8763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C1 - Internal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4989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F5C60-D828-1B63-672C-CA781661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B611B-C390-A28C-284A-F5BEE98B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770890"/>
            <a:ext cx="6249606" cy="1268984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Focusgroep 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C19E1C-C4EB-3B21-FAF8-EE420B5F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376" y="2160016"/>
            <a:ext cx="7169624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800" b="1" dirty="0"/>
          </a:p>
          <a:p>
            <a:pPr marL="0" indent="0">
              <a:buNone/>
            </a:pPr>
            <a:r>
              <a:rPr lang="nl-NL" sz="4800" b="1" dirty="0"/>
              <a:t>        </a:t>
            </a:r>
            <a:r>
              <a:rPr lang="nl-NL" sz="4800" b="1" dirty="0" err="1"/>
              <a:t>Vuurrugfazanten</a:t>
            </a: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6828D2-0506-14CE-BEC7-A90EB668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</a:t>
            </a:fld>
            <a:endParaRPr lang="en-US"/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E416AA9A-54C7-99F8-8A8B-5F237B0DB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257EA04-66BE-F38D-B050-C6B77182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20" y="2046097"/>
            <a:ext cx="26860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4A250B6-B252-37F2-365C-96EF93A5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91" y="396833"/>
            <a:ext cx="2689463" cy="20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6CF39134-B20B-A0B8-3A24-B6990BEE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76" y="4213794"/>
            <a:ext cx="2717667" cy="20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2FA42-0479-24E0-72E2-48D99C1D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1B4444-03A4-9FAA-D498-71EA997A0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1" name="Google Shape;91;p1"/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Pheasant Print Wallpaper, Pheasant Bird Wallpaper for Modern Country Home, Pheasant Feathers Print, Kitchen Decor, Bird Wallpaper image 1"/>
          <p:cNvPicPr preferRelativeResize="0"/>
          <p:nvPr/>
        </p:nvPicPr>
        <p:blipFill rotWithShape="1">
          <a:blip r:embed="rId3">
            <a:alphaModFix/>
          </a:blip>
          <a:srcRect r="-775" b="27990"/>
          <a:stretch/>
        </p:blipFill>
        <p:spPr>
          <a:xfrm>
            <a:off x="-88937" y="0"/>
            <a:ext cx="12369865" cy="81715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305826" y="617866"/>
            <a:ext cx="9981600" cy="168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233"/>
              </a:buClr>
              <a:buSzPct val="100000"/>
              <a:buFont typeface="Calibri"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FOCUSGROEP VUURRUGFAZANTEN</a:t>
            </a:r>
            <a:b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nl-NL" sz="39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december ‘24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69635" y="884262"/>
            <a:ext cx="1881351" cy="7136524"/>
          </a:xfrm>
          <a:prstGeom prst="rect">
            <a:avLst/>
          </a:prstGeom>
          <a:solidFill>
            <a:srgbClr val="142233"/>
          </a:solidFill>
          <a:ln w="12700" cap="flat" cmpd="sng">
            <a:solidFill>
              <a:srgbClr val="0E18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189229" y="5227369"/>
            <a:ext cx="2560246" cy="192018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2806250" y="2766244"/>
            <a:ext cx="9480900" cy="1091872"/>
          </a:xfrm>
          <a:prstGeom prst="rect">
            <a:avLst/>
          </a:prstGeom>
          <a:solidFill>
            <a:srgbClr val="447369"/>
          </a:solidFill>
          <a:ln w="12700" cap="flat" cmpd="sng">
            <a:solidFill>
              <a:srgbClr val="447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421079" y="3126255"/>
            <a:ext cx="8500062" cy="73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F4F2"/>
              </a:buClr>
              <a:buSzPts val="3600"/>
              <a:buFont typeface="Arial"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Vuurrugfazanten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Project Mal.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kuifloze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VR.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806249" y="4683181"/>
            <a:ext cx="870357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DNA onderzoek : 84 veerstalen afgerond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STUDIE van de resultaten met het oog op verwantschap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—&gt;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Deelnemers project : 	18 liefhebbers/7 landen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EC8AC9-40F3-4B07-2B56-71D0720D9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" y="2738896"/>
            <a:ext cx="1723275" cy="20111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358F69-3EBA-7E56-3E7D-15BA275D4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74" y="983061"/>
            <a:ext cx="1662058" cy="1560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F06E9A48-B9A1-AA09-E9C8-71C72A38A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>
            <a:extLst>
              <a:ext uri="{FF2B5EF4-FFF2-40B4-BE49-F238E27FC236}">
                <a16:creationId xmlns:a16="http://schemas.microsoft.com/office/drawing/2014/main" id="{90B014F6-50B0-6775-2531-CDDFB5DD2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0D364DFF-5FC1-1E7D-E631-03D380AAD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8" name="Google Shape;108;p2">
            <a:extLst>
              <a:ext uri="{FF2B5EF4-FFF2-40B4-BE49-F238E27FC236}">
                <a16:creationId xmlns:a16="http://schemas.microsoft.com/office/drawing/2014/main" id="{78E5D054-CD87-2903-D01F-3E6F1AE2E5B7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>
            <a:extLst>
              <a:ext uri="{FF2B5EF4-FFF2-40B4-BE49-F238E27FC236}">
                <a16:creationId xmlns:a16="http://schemas.microsoft.com/office/drawing/2014/main" id="{4CA47CE9-D069-210F-F827-9E411644BCAB}"/>
              </a:ext>
            </a:extLst>
          </p:cNvPr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>
            <a:extLst>
              <a:ext uri="{FF2B5EF4-FFF2-40B4-BE49-F238E27FC236}">
                <a16:creationId xmlns:a16="http://schemas.microsoft.com/office/drawing/2014/main" id="{253BC493-5FDD-2FE5-3D0C-212BE3BECB32}"/>
              </a:ext>
            </a:extLst>
          </p:cNvPr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D0621557-93F0-B6F6-C637-A00F2B3D56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" r="-1245" b="26035"/>
          <a:stretch/>
        </p:blipFill>
        <p:spPr>
          <a:xfrm>
            <a:off x="-246710" y="0"/>
            <a:ext cx="12591110" cy="919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7B5F2964-A774-5A9E-1CA7-D2AB49EE2159}"/>
              </a:ext>
            </a:extLst>
          </p:cNvPr>
          <p:cNvSpPr txBox="1"/>
          <p:nvPr/>
        </p:nvSpPr>
        <p:spPr>
          <a:xfrm>
            <a:off x="2279177" y="2180506"/>
            <a:ext cx="9603128" cy="3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sng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eerste instantie</a:t>
            </a:r>
            <a:endParaRPr kumimoji="0" sz="2800" b="1" i="0" u="sng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143000" marR="0" lvl="0" indent="-632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23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Samenstellen van de minst verwante koppels (op basis DNA resultaat)	   	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52133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143000" marR="0" lvl="0" indent="-63246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23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Nodige aanbevelingen geven aan de deelnemers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685800" marR="0" lvl="0" indent="-52133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685800" marR="0" lvl="0" indent="-52133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nl-NL" sz="2800" b="1" i="0" u="sng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	In een later stadium</a:t>
            </a:r>
            <a:endParaRPr kumimoji="0" sz="2800" b="1" i="0" u="sng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3397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233"/>
              </a:buClr>
              <a:buSzPct val="100000"/>
              <a:buFontTx/>
              <a:buChar char="○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ARCHIVEREN BESTANDEN BINNEN EUROPA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685800" marR="0" lvl="0" indent="-52133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3397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233"/>
              </a:buClr>
              <a:buSzPct val="100000"/>
              <a:buFontTx/>
              <a:buChar char="○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KAART BRENGEN VERWANTSCHAP TUSSEN DE VERSCHILLENDE POPULATIE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3397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233"/>
              </a:buClr>
              <a:buSzPct val="100000"/>
              <a:buFont typeface="Calibri"/>
              <a:buChar char="○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BEPALEN VERWANTSCHAP VAN EEN INDIVIDU BINNEN DE GROEP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52133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6799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95C423F0-C655-B261-6B30-BCE9B3B267FD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 w="12700" cap="flat" cmpd="sng">
            <a:solidFill>
              <a:srgbClr val="0E18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">
            <a:extLst>
              <a:ext uri="{FF2B5EF4-FFF2-40B4-BE49-F238E27FC236}">
                <a16:creationId xmlns:a16="http://schemas.microsoft.com/office/drawing/2014/main" id="{0502A73C-748D-3D2E-FC3A-E981E8C40E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59682" y="5292692"/>
            <a:ext cx="2560246" cy="192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>
            <a:extLst>
              <a:ext uri="{FF2B5EF4-FFF2-40B4-BE49-F238E27FC236}">
                <a16:creationId xmlns:a16="http://schemas.microsoft.com/office/drawing/2014/main" id="{78898659-5244-37BE-E8DB-F220DD56340F}"/>
              </a:ext>
            </a:extLst>
          </p:cNvPr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 w="12700" cap="flat" cmpd="sng">
            <a:solidFill>
              <a:srgbClr val="447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>
            <a:extLst>
              <a:ext uri="{FF2B5EF4-FFF2-40B4-BE49-F238E27FC236}">
                <a16:creationId xmlns:a16="http://schemas.microsoft.com/office/drawing/2014/main" id="{242ED528-CDB9-60E3-3C53-DFF3F9AF3157}"/>
              </a:ext>
            </a:extLst>
          </p:cNvPr>
          <p:cNvSpPr txBox="1"/>
          <p:nvPr/>
        </p:nvSpPr>
        <p:spPr>
          <a:xfrm>
            <a:off x="2860659" y="589563"/>
            <a:ext cx="856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DOELSTELLINGEN Project Mal.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kuifloze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VR.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7" name="Google Shape;117;p2">
            <a:extLst>
              <a:ext uri="{FF2B5EF4-FFF2-40B4-BE49-F238E27FC236}">
                <a16:creationId xmlns:a16="http://schemas.microsoft.com/office/drawing/2014/main" id="{F94950D8-6EB9-1332-2753-752FB153912F}"/>
              </a:ext>
            </a:extLst>
          </p:cNvPr>
          <p:cNvSpPr txBox="1"/>
          <p:nvPr/>
        </p:nvSpPr>
        <p:spPr>
          <a:xfrm>
            <a:off x="6264925" y="4873900"/>
            <a:ext cx="94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8F9D0E-8B66-BB01-3BD7-4DA422779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9" y="2610711"/>
            <a:ext cx="1723275" cy="20111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45D518C-AF33-B354-C1E1-AAB9E3CE0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67" y="669337"/>
            <a:ext cx="1662058" cy="15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 descr="Pheasant Print Wallpaper, Pheasant Bird Wallpaper for Modern Country Home, Pheasant Feathers Print, Kitchen Decor, Bird Wallpaper image 1"/>
          <p:cNvPicPr preferRelativeResize="0"/>
          <p:nvPr/>
        </p:nvPicPr>
        <p:blipFill rotWithShape="1">
          <a:blip r:embed="rId3">
            <a:alphaModFix/>
          </a:blip>
          <a:srcRect r="311" b="32715"/>
          <a:stretch/>
        </p:blipFill>
        <p:spPr>
          <a:xfrm>
            <a:off x="0" y="666"/>
            <a:ext cx="12192000" cy="822893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 w="12700" cap="flat" cmpd="sng">
            <a:solidFill>
              <a:srgbClr val="0E18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98515" y="5284162"/>
            <a:ext cx="2560246" cy="192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 w="12700" cap="flat" cmpd="sng">
            <a:solidFill>
              <a:srgbClr val="447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3421079" y="4554497"/>
            <a:ext cx="8500062" cy="86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F4F2"/>
              </a:buClr>
              <a:buSzPts val="3600"/>
              <a:buFont typeface="Arial"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PAUWFAZANTEN.	POLYPLECTRON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2900084" y="545679"/>
            <a:ext cx="61643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BESTAND December 2024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2488264" y="1810596"/>
            <a:ext cx="9482220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MALEISE KUIFLOZE VUURRUGFAZANTEN	42 (deelname DNA onderzoek)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(LOPHURA ERYTHROPHTHALMA)		  8   (buiten het project)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6531273" y="1302206"/>
            <a:ext cx="6238578" cy="100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KWEEKKOPPELS ’24		PROGNOSE: ’25.      ’26.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2F62D92-B9B7-C392-BB6D-45270B0FF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" y="2641572"/>
            <a:ext cx="1723275" cy="20111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E69CD0A-000A-F7F3-F00C-6532787CE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94" y="673151"/>
            <a:ext cx="1662058" cy="1560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 descr="Pheasant Print Wallpaper, Pheasant Bird Wallpaper for Modern Country Home, Pheasant Feathers Print, Kitchen Decor, Bird Wallpaper image 1"/>
          <p:cNvPicPr preferRelativeResize="0"/>
          <p:nvPr/>
        </p:nvPicPr>
        <p:blipFill rotWithShape="1">
          <a:blip r:embed="rId3">
            <a:alphaModFix/>
          </a:blip>
          <a:srcRect l="-1" r="-1245" b="30574"/>
          <a:stretch/>
        </p:blipFill>
        <p:spPr>
          <a:xfrm>
            <a:off x="-124971" y="1"/>
            <a:ext cx="12490538" cy="856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 w="12700" cap="flat" cmpd="sng">
            <a:solidFill>
              <a:srgbClr val="0E18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59681" y="5130736"/>
            <a:ext cx="2560246" cy="192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 w="12700" cap="flat" cmpd="sng">
            <a:solidFill>
              <a:srgbClr val="447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3421079" y="4554497"/>
            <a:ext cx="8500062" cy="86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F4F2"/>
              </a:buClr>
              <a:buSzPts val="3600"/>
              <a:buFont typeface="Arial"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PAUWFAZANTEN.	POLYPLECTRON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2545931" y="611526"/>
            <a:ext cx="92418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OPMERKINGEN T.A.V. BESTANDSOPBOUW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2673570" y="1546198"/>
            <a:ext cx="61170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OPMERKINGEN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2180534" y="2423360"/>
            <a:ext cx="978995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NAUWERE SAMENWERKING MET DE DIERENTUINEN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VERENONDERZOEK BIJ DE BORNEO KUIFLOZE VUURRUG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—&gt; nazicht eventuele hybridisatie in de Europese collectie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1D5042-3861-8FA1-2502-5B9B7F695B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" y="2611135"/>
            <a:ext cx="1723275" cy="20111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7F67492-C018-0306-5975-0BD013CD1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13" y="751015"/>
            <a:ext cx="1662058" cy="1560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178</Words>
  <Application>Microsoft Office PowerPoint</Application>
  <PresentationFormat>Breedbeeld</PresentationFormat>
  <Paragraphs>40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Aptos</vt:lpstr>
      <vt:lpstr>Arial</vt:lpstr>
      <vt:lpstr>Arial</vt:lpstr>
      <vt:lpstr>Calibri</vt:lpstr>
      <vt:lpstr>Neue Haas Grotesk Text Pro</vt:lpstr>
      <vt:lpstr>PunchcardVTI</vt:lpstr>
      <vt:lpstr>Office Theme</vt:lpstr>
      <vt:lpstr>Focusgroep 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6</cp:revision>
  <dcterms:created xsi:type="dcterms:W3CDTF">2025-03-03T14:26:20Z</dcterms:created>
  <dcterms:modified xsi:type="dcterms:W3CDTF">2025-03-03T14:40:06Z</dcterms:modified>
</cp:coreProperties>
</file>