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446" r:id="rId3"/>
    <p:sldId id="488" r:id="rId4"/>
    <p:sldId id="489" r:id="rId5"/>
    <p:sldId id="490" r:id="rId6"/>
    <p:sldId id="491" r:id="rId7"/>
    <p:sldId id="49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EE50-54B1-4B72-9568-EF26DEE428F6}" type="datetimeFigureOut">
              <a:rPr lang="nl-BE" smtClean="0"/>
              <a:t>3/03/2025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ACCF-9B52-4034-A7C0-205145D9ED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3996E-0EAA-420D-86E0-E8C42636056C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47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9044864A-F10B-42D8-A9F3-4808FA14DC0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551-B3AE-453A-BE36-A1A0AA2EF6A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B5E-C0A6-4EC6-A0E6-6D897848C29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2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4C9BC-0BEB-8FF6-E082-E8CCF669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23/02/ 2013</a:t>
            </a:r>
            <a:endParaRPr lang="nl-NL" alt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CB9B-735D-57B7-24F8-2A9138E5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893082-6E80-016E-4611-DBC2960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4D-18AC-496C-A466-DB5A2622E53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9478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3D4A-596D-32E1-AEC8-846579A30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09B19-9994-1F48-FE81-8AF3E608A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392FC-B35D-C773-0EE3-E0905A68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BE876-5152-B94E-9EB7-23474514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4E7C-D7CF-F5EC-B4D2-2E13764A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71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AA3B-51ED-E762-CA6A-C0568E8A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7ADC8-A3BD-2772-9A27-3029872E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A3D9F-A9D8-B2D2-306F-F6998E4E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DB91-532D-41ED-F129-55F124A2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A55BC-6E98-36DB-7219-D5BD5F8B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DF72-98C6-C38E-CD2F-989A585C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FDD5B-65F0-F9B7-7A98-0A097E174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A92DB-B22F-A322-0464-F73B690B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3CC2A-C39B-071F-FA5E-F9D9D4F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CF48-3D53-2883-6841-4327330A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7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BBD9-E08E-12A4-88CA-A0BCFD55E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3FE8-A340-C89F-D771-EC5EA4CC5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43DCE-A5DD-1CA3-9964-DA9F70A91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760B7-8605-019A-D09D-68F033C7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C4802-34F0-C454-6F2F-DA0D6C7E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08AAE-1AE4-12EA-65A3-EED4A716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6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20FE-FFE7-12C8-785A-18BFA6E6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CA46-B54A-A975-2ACE-CC201E507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F7774-F44E-FC7D-E845-A857F9FF8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A821F-5D5A-FB6E-BE70-CCD8AEECE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00F55-8776-E3C4-3FCC-58AA4D2C0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57CE8-FFFA-8BB4-6EEA-912E32D6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50BE3-9E94-F050-42EC-2527AFD2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8C1A4-7FD0-EFD5-E2B6-51C2624A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9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DC79-65CA-76C6-571C-D2ED67C3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23F59-907B-D613-542E-F4F41818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9CC6C-3DA9-5C3F-BCE8-0E6E88FE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5283B-0490-8F31-3D49-B22080EF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82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4F231-76A6-6ED8-100C-E3A2F903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FF192-8862-9927-3C07-F41A0792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E419C-4F15-1B06-931C-30406D97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6B0-6B72-4991-BE89-20AEB81FB7E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4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C069-FD20-A210-BA3F-B88F4098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30D55-DBAB-25C2-1045-263B6AB7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50EDA-6600-2A91-D444-B5EC4AE1E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E9E4E-3652-E392-C9FF-35350EDB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07252-BCCD-8AF0-D05A-A2ADA5E1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0A5C8-3B77-4E28-7BF4-C2156372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9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C3E0-8E31-08D2-1E32-9164E6F2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A0F71-4BD7-AE97-4016-7A328784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AC4EE-E06D-19B1-B8ED-D8C06209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EA26E-67E9-40BC-0F71-57668ED4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CE2D5-67BD-8D92-1D26-2D3B91ED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67E1E-1B48-205B-36ED-E239CB93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1A89-05AB-54E5-E50F-1122887CC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B1FA4-5F4C-5B80-68E6-54686FDB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FC6E8-73AE-DE76-6943-FF48E64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22BC-0DFC-AFC6-D1CC-0DF0013B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8F3E-829D-3711-7EDD-7BF3B798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21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2BB05-8BF8-4E68-5642-07ADC31552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61F51-BA34-E68C-ADDB-4553222DE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A8C8-605A-7F62-11F7-4AC652D3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FC074-6036-D51E-C3E7-0E01EE14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D0D8-E348-5570-20E5-1ABFA05B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2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334D-5297-4F2F-9B68-4D5B66EE10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2F7-C5CE-4EF2-802A-C1F94341591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35-B6A4-4E4B-BFB1-069ECC2315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1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7C6-4BDB-4E93-9565-87460F6196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39B1-325C-4D6E-B105-292906AF624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6B16-B1A5-4020-805B-B90323008C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A4B4-031F-4092-A105-2932EBD998E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92E19A-A7B6-4875-BABE-9BDDA85C91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4370B-513B-BA47-2CA2-E0AEE41D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2817C-ECF7-B479-06C2-89DC494F7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9F9A-24E0-72A2-4119-266FD2B48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54A8-FEB9-42BD-ADD9-09EF62A2E4D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69E01-A26B-C29D-0289-349DBE044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021BE-DFE3-462B-FCF6-A67D7E73D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6D64-2BF7-4881-B22B-7474E4A9123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CBB9C-3131-8446-71CF-5792B249FE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73725" y="6530340"/>
            <a:ext cx="87630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157972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6BD25-163D-E8D6-8684-8BC121EFA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675DE-9BAB-94F7-0595-3C9B38FA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79" y="770890"/>
            <a:ext cx="6249606" cy="1268984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Focusgroep </a:t>
            </a:r>
            <a:endParaRPr lang="nl-BE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4F5C5E-C673-0C5E-712A-815458B8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376" y="2160016"/>
            <a:ext cx="7169624" cy="36012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800" b="1" dirty="0"/>
          </a:p>
          <a:p>
            <a:pPr marL="0" indent="0">
              <a:buNone/>
            </a:pPr>
            <a:r>
              <a:rPr lang="nl-NL" sz="4800" b="1" dirty="0"/>
              <a:t>    Pauwfazanten</a:t>
            </a:r>
            <a:endParaRPr lang="nl-BE" sz="48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B384F6-C85C-5EBF-6791-7A53C37B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AC010E2E-7564-B74C-EF9B-94E168AF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4098" name="Picture 2" descr="Pauwfazanten">
            <a:extLst>
              <a:ext uri="{FF2B5EF4-FFF2-40B4-BE49-F238E27FC236}">
                <a16:creationId xmlns:a16="http://schemas.microsoft.com/office/drawing/2014/main" id="{F1A636C1-6843-7707-D5DE-47AE941A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4" y="237811"/>
            <a:ext cx="3089370" cy="17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E7E7306-69E5-1601-5483-241CD513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51" y="2204371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F651AA6-6557-82DF-9902-C99C0911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25" y="4058063"/>
            <a:ext cx="2524126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EAD1B678-0BE3-C84A-6177-45B1C3702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13335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493046" y="2637824"/>
            <a:ext cx="8798303" cy="30236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FOCUSGROEP PAUWFAZANTEN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STATUS - 2024</a:t>
            </a:r>
            <a:endParaRPr kumimoji="0" lang="nl-NL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4900" y="516336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04DEDE-256A-EE45-A6C5-D95F65838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2637824"/>
            <a:ext cx="1723275" cy="2011163"/>
          </a:xfrm>
          <a:prstGeom prst="rect">
            <a:avLst/>
          </a:prstGeom>
        </p:spPr>
      </p:pic>
      <p:pic>
        <p:nvPicPr>
          <p:cNvPr id="6" name="Afbeelding 5" descr="Afbeelding met clipart, Graphics, Elektrisch blauw, schets">
            <a:extLst>
              <a:ext uri="{FF2B5EF4-FFF2-40B4-BE49-F238E27FC236}">
                <a16:creationId xmlns:a16="http://schemas.microsoft.com/office/drawing/2014/main" id="{F73A8C18-A295-E5EB-A81C-78DBF4DAF0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1382"/>
          <a:stretch/>
        </p:blipFill>
        <p:spPr>
          <a:xfrm>
            <a:off x="326696" y="905490"/>
            <a:ext cx="1708016" cy="997922"/>
          </a:xfrm>
          <a:prstGeom prst="rect">
            <a:avLst/>
          </a:prstGeom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DB573F2D-292A-CE2C-955D-3CA783A4E8E5}"/>
              </a:ext>
            </a:extLst>
          </p:cNvPr>
          <p:cNvSpPr/>
          <p:nvPr/>
        </p:nvSpPr>
        <p:spPr>
          <a:xfrm>
            <a:off x="2192344" y="46762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POLYPLECTRON</a:t>
            </a:r>
          </a:p>
        </p:txBody>
      </p:sp>
    </p:spTree>
    <p:extLst>
      <p:ext uri="{BB962C8B-B14F-4D97-AF65-F5344CB8AC3E}">
        <p14:creationId xmlns:p14="http://schemas.microsoft.com/office/powerpoint/2010/main" val="95328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59751-9B46-24DE-43BA-B59AFBBF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97EC-A8A1-3720-DD57-F3D81F67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96AAC7B2-8E3D-0FDF-C546-846A4708B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22016-362E-4F9C-FF09-CC1F8AF9E29C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8CF6C19-86D3-84F2-06CD-4FB592579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C2DC75A-ECE2-34EB-D751-9BC8F9FBD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54A6B1E6-45F7-6AA3-B781-BD714187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228393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FF3977-971C-605D-E33C-F730F50AF31F}"/>
              </a:ext>
            </a:extLst>
          </p:cNvPr>
          <p:cNvSpPr/>
          <p:nvPr/>
        </p:nvSpPr>
        <p:spPr>
          <a:xfrm>
            <a:off x="228393" y="459450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C7D85C09-F322-CDB4-87A7-0757782B2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30471" y="523297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E0E84C-DC90-3128-9CDF-126E44709235}"/>
              </a:ext>
            </a:extLst>
          </p:cNvPr>
          <p:cNvSpPr/>
          <p:nvPr/>
        </p:nvSpPr>
        <p:spPr>
          <a:xfrm>
            <a:off x="2151704" y="46762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DOELSTELLINGEN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B70AE5-FE8F-414E-6154-40BCFDC56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7" y="2551740"/>
            <a:ext cx="1723275" cy="2011163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FE70EB88-7AF3-B25E-996F-07754EEAF16F}"/>
              </a:ext>
            </a:extLst>
          </p:cNvPr>
          <p:cNvSpPr txBox="1">
            <a:spLocks/>
          </p:cNvSpPr>
          <p:nvPr/>
        </p:nvSpPr>
        <p:spPr bwMode="black">
          <a:xfrm>
            <a:off x="2616101" y="1352855"/>
            <a:ext cx="8552197" cy="521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Opbouwen van een leefbare populatie met voldoende geografische spreiding in de EU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Netwerk van liefhebbers uitbouwen en meetings. 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Stamboeken beheren 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Liefhebbers ondersteunen met administratie, ruilen, aankopen en verkopen van PF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Jaarlijkse FG vergadering 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DNA onderzoek 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B0A2B9-1CDB-6BD1-E0A1-FE62F7FDD04A}"/>
              </a:ext>
            </a:extLst>
          </p:cNvPr>
          <p:cNvSpPr txBox="1"/>
          <p:nvPr/>
        </p:nvSpPr>
        <p:spPr>
          <a:xfrm>
            <a:off x="7883569" y="7453893"/>
            <a:ext cx="4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Jaarverslag Focusgroep Pauwfazanten 2024</a:t>
            </a:r>
          </a:p>
        </p:txBody>
      </p:sp>
      <p:pic>
        <p:nvPicPr>
          <p:cNvPr id="10" name="Afbeelding 9" descr="Afbeelding met clipart, Graphics, Elektrisch blauw, schets">
            <a:extLst>
              <a:ext uri="{FF2B5EF4-FFF2-40B4-BE49-F238E27FC236}">
                <a16:creationId xmlns:a16="http://schemas.microsoft.com/office/drawing/2014/main" id="{AF530C3B-E431-3E41-9CF6-260D834201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1382"/>
          <a:stretch/>
        </p:blipFill>
        <p:spPr>
          <a:xfrm>
            <a:off x="315060" y="879838"/>
            <a:ext cx="1708016" cy="9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1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6847-AE61-863B-FD94-423BAD672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0032-68CF-B875-5A34-694C14E4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04FCCA65-05BE-7139-C34D-0F1E27269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895CD-F769-C1EF-52FD-9581348CDA66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2793F66-D776-DC9F-398E-1F6746D2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B807C2C-B4BF-248B-17DA-8D0BD677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F74447A2-4EC7-4FE2-1128-7AB2E50AD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D49E2D-F87B-CDCF-3C2D-19E4B2EEB38F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EDE15536-9823-B5E2-0961-B6368AC08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E0A155-2B41-FFE9-8C6A-F41A9A2D6790}"/>
              </a:ext>
            </a:extLst>
          </p:cNvPr>
          <p:cNvSpPr/>
          <p:nvPr/>
        </p:nvSpPr>
        <p:spPr>
          <a:xfrm>
            <a:off x="21691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Werking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E78178-F0CE-98E3-2510-091AF130B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675EB16-2F69-6C16-A3BD-5955B28A4E41}"/>
              </a:ext>
            </a:extLst>
          </p:cNvPr>
          <p:cNvSpPr txBox="1"/>
          <p:nvPr/>
        </p:nvSpPr>
        <p:spPr>
          <a:xfrm>
            <a:off x="7639729" y="6523355"/>
            <a:ext cx="4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Jaarverslag Focusgroep Pauwfazanten 2024</a:t>
            </a:r>
          </a:p>
        </p:txBody>
      </p:sp>
      <p:pic>
        <p:nvPicPr>
          <p:cNvPr id="15" name="Afbeelding 14" descr="Afbeelding met clipart, Graphics, Elektrisch blauw, schets">
            <a:extLst>
              <a:ext uri="{FF2B5EF4-FFF2-40B4-BE49-F238E27FC236}">
                <a16:creationId xmlns:a16="http://schemas.microsoft.com/office/drawing/2014/main" id="{20D6E9F4-2133-8EE1-79DD-E009796193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1382"/>
          <a:stretch/>
        </p:blipFill>
        <p:spPr>
          <a:xfrm>
            <a:off x="326696" y="905490"/>
            <a:ext cx="1708016" cy="997922"/>
          </a:xfrm>
          <a:prstGeom prst="rect">
            <a:avLst/>
          </a:prstGeom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9F75C29E-DBAE-403E-8C95-9B862E060093}"/>
              </a:ext>
            </a:extLst>
          </p:cNvPr>
          <p:cNvSpPr txBox="1">
            <a:spLocks/>
          </p:cNvSpPr>
          <p:nvPr/>
        </p:nvSpPr>
        <p:spPr bwMode="black">
          <a:xfrm>
            <a:off x="2582020" y="1516325"/>
            <a:ext cx="8214459" cy="41224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Opgestart in 2021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PF groep liefhebbers: 75 pers. (66 kwekers en 9 informatief)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Requestlist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- ondersteuning met ruilen, aankopen en verkopen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Stamboek 153 PF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ECBG vergadering 28/09/24 in Italië, WPA / AIFAO in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Legnago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evalutatie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 MP project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November: S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ymposium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 focusgroepen in Barneveld - NL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j-cs"/>
              </a:rPr>
              <a:t>Jaarlijkse PF-groep vergadering - DEC. Geannuleerd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494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D67AA-22C6-E275-51F5-F42CBCCB4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7F7A-BDE4-2868-5FFE-66200E3B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719080D4-F719-A5DD-9022-6E6DD80ED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B43C0F-9EB6-0C96-EF2D-99CC30BC26BE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2511ACF-EA6D-9423-D96D-FAEBF782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85F910F-73E0-E7B7-95F9-52D46EC56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A2E6F358-6CA8-A762-5FA4-CD82D57C5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0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FEC9C0-288B-730A-923C-1B8119B7C834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E73BCAF0-1C63-1F08-2CAB-DA583CE7C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BBCC139-C25B-B327-00A6-4D2436AD556F}"/>
              </a:ext>
            </a:extLst>
          </p:cNvPr>
          <p:cNvSpPr/>
          <p:nvPr/>
        </p:nvSpPr>
        <p:spPr>
          <a:xfrm>
            <a:off x="21691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STAMBOEK 2024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B15AA66-DBB0-7183-98B5-0BD118F19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46D3520-469F-71D0-3CC4-410BFDABAE03}"/>
              </a:ext>
            </a:extLst>
          </p:cNvPr>
          <p:cNvSpPr txBox="1"/>
          <p:nvPr/>
        </p:nvSpPr>
        <p:spPr>
          <a:xfrm>
            <a:off x="7639729" y="6523355"/>
            <a:ext cx="4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Jaarverslag Focusgroep Pauwfazanten 2024</a:t>
            </a:r>
          </a:p>
        </p:txBody>
      </p:sp>
      <p:pic>
        <p:nvPicPr>
          <p:cNvPr id="15" name="Afbeelding 14" descr="Afbeelding met clipart, Graphics, Elektrisch blauw, schets">
            <a:extLst>
              <a:ext uri="{FF2B5EF4-FFF2-40B4-BE49-F238E27FC236}">
                <a16:creationId xmlns:a16="http://schemas.microsoft.com/office/drawing/2014/main" id="{66008D0D-71EC-03F6-E1AC-F188791D92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1382"/>
          <a:stretch/>
        </p:blipFill>
        <p:spPr>
          <a:xfrm>
            <a:off x="326696" y="905490"/>
            <a:ext cx="1708016" cy="997922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D1E702F1-116D-7CC0-73A5-77CDF7D41185}"/>
              </a:ext>
            </a:extLst>
          </p:cNvPr>
          <p:cNvSpPr txBox="1">
            <a:spLocks/>
          </p:cNvSpPr>
          <p:nvPr/>
        </p:nvSpPr>
        <p:spPr bwMode="black">
          <a:xfrm>
            <a:off x="2616101" y="1344899"/>
            <a:ext cx="8214459" cy="5233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7407DF3-E8F6-55F7-DA1C-3699D9FF27F9}"/>
              </a:ext>
            </a:extLst>
          </p:cNvPr>
          <p:cNvSpPr txBox="1"/>
          <p:nvPr/>
        </p:nvSpPr>
        <p:spPr>
          <a:xfrm>
            <a:off x="2208047" y="1513840"/>
            <a:ext cx="9364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GEEN INVENTARIS GEORGANISEERD IN 2024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HUIDIG STAMBOEK BESTAAT UIT: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91F4E840-6A32-5815-30A0-1DD08DBBF8F0}"/>
              </a:ext>
            </a:extLst>
          </p:cNvPr>
          <p:cNvGraphicFramePr>
            <a:graphicFrameLocks noGrp="1"/>
          </p:cNvGraphicFramePr>
          <p:nvPr/>
        </p:nvGraphicFramePr>
        <p:xfrm>
          <a:off x="2696510" y="2783258"/>
          <a:ext cx="5262880" cy="3023615"/>
        </p:xfrm>
        <a:graphic>
          <a:graphicData uri="http://schemas.openxmlformats.org/drawingml/2006/table">
            <a:tbl>
              <a:tblPr/>
              <a:tblGrid>
                <a:gridCol w="4042502">
                  <a:extLst>
                    <a:ext uri="{9D8B030D-6E8A-4147-A177-3AD203B41FA5}">
                      <a16:colId xmlns:a16="http://schemas.microsoft.com/office/drawing/2014/main" val="1813260225"/>
                    </a:ext>
                  </a:extLst>
                </a:gridCol>
                <a:gridCol w="1220378">
                  <a:extLst>
                    <a:ext uri="{9D8B030D-6E8A-4147-A177-3AD203B41FA5}">
                      <a16:colId xmlns:a16="http://schemas.microsoft.com/office/drawing/2014/main" val="4054842681"/>
                    </a:ext>
                  </a:extLst>
                </a:gridCol>
              </a:tblGrid>
              <a:tr h="43194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KWEKERS  in stamboek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217002"/>
                  </a:ext>
                </a:extLst>
              </a:tr>
              <a:tr h="43194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62072"/>
                  </a:ext>
                </a:extLst>
              </a:tr>
              <a:tr h="43194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Bronsstaartpauwfazant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32368"/>
                  </a:ext>
                </a:extLst>
              </a:tr>
              <a:tr h="43194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Germain pauwfazant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0680932"/>
                  </a:ext>
                </a:extLst>
              </a:tr>
              <a:tr h="43194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Maleise pauwfazant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95988"/>
                  </a:ext>
                </a:extLst>
              </a:tr>
              <a:tr h="43194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Rothschild -of  berg pauwfazant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302926"/>
                  </a:ext>
                </a:extLst>
              </a:tr>
              <a:tr h="431945">
                <a:tc>
                  <a:txBody>
                    <a:bodyPr/>
                    <a:lstStyle/>
                    <a:p>
                      <a:pPr algn="l" fontAlgn="ctr"/>
                      <a:r>
                        <a:rPr lang="nl-B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Palawan witkop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89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24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7609F-B6F4-47A6-1184-24180D88D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9A614-EBB6-5E29-9946-5A614372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462C9AAE-8389-CD3B-81FF-569876AF7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27A82-0DAA-1A77-7795-A0871F06EC4D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8B5E8D5-8C6B-7DD2-4AFF-76275C5D8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E4FF745-FFD0-F1A5-40B7-A64D14B2D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46087150-7DEF-8BD3-D195-AB5C5686A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0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D3D383-760D-D940-A7AD-55FB7D8F1091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6FEA740E-EFA0-4C95-9BCF-C49D98630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74F22A-256D-4D2F-A99C-22A4769EC468}"/>
              </a:ext>
            </a:extLst>
          </p:cNvPr>
          <p:cNvSpPr/>
          <p:nvPr/>
        </p:nvSpPr>
        <p:spPr>
          <a:xfrm>
            <a:off x="21691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2025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1841BE51-4FD2-EEE9-0CEF-3651446EE5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6151615-14F2-2EE2-F3E0-9ED09A153FCA}"/>
              </a:ext>
            </a:extLst>
          </p:cNvPr>
          <p:cNvSpPr txBox="1"/>
          <p:nvPr/>
        </p:nvSpPr>
        <p:spPr>
          <a:xfrm>
            <a:off x="7639729" y="6523355"/>
            <a:ext cx="44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Jaarverslag Focusgroep Pauwfazanten 2024</a:t>
            </a:r>
          </a:p>
        </p:txBody>
      </p:sp>
      <p:pic>
        <p:nvPicPr>
          <p:cNvPr id="15" name="Afbeelding 14" descr="Afbeelding met clipart, Graphics, Elektrisch blauw, schets">
            <a:extLst>
              <a:ext uri="{FF2B5EF4-FFF2-40B4-BE49-F238E27FC236}">
                <a16:creationId xmlns:a16="http://schemas.microsoft.com/office/drawing/2014/main" id="{6A85A1D1-9020-9AEA-CAD5-9CA11F5DFD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r="1382"/>
          <a:stretch/>
        </p:blipFill>
        <p:spPr>
          <a:xfrm>
            <a:off x="326696" y="905490"/>
            <a:ext cx="1708016" cy="997922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2C3A6EBF-0CB0-8D9D-1810-3566193C6D91}"/>
              </a:ext>
            </a:extLst>
          </p:cNvPr>
          <p:cNvSpPr txBox="1">
            <a:spLocks/>
          </p:cNvSpPr>
          <p:nvPr/>
        </p:nvSpPr>
        <p:spPr bwMode="black">
          <a:xfrm>
            <a:off x="2616101" y="1344899"/>
            <a:ext cx="8214459" cy="5233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E48C29E-DCDF-FC70-1029-5AB1023585C5}"/>
              </a:ext>
            </a:extLst>
          </p:cNvPr>
          <p:cNvSpPr txBox="1"/>
          <p:nvPr/>
        </p:nvSpPr>
        <p:spPr>
          <a:xfrm>
            <a:off x="2208047" y="1513840"/>
            <a:ext cx="93641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REQUESTLISTEN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MALEISE PF PROJECT nu 10 pers. (zonder dierentuinen) , uitbreiden naar max 15 pers.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MALEISE PF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PROGNOSE, aantal kweekkoppels van de huidige 10 kwekers: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JUNI of AUGUSTUS: PF SAMENKOMST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 - STAMBOOM REGISTRATIES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– INVENTARIS 2025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70A219E-9236-7644-D5A4-C526F158084B}"/>
              </a:ext>
            </a:extLst>
          </p:cNvPr>
          <p:cNvGraphicFramePr>
            <a:graphicFrameLocks noGrp="1"/>
          </p:cNvGraphicFramePr>
          <p:nvPr/>
        </p:nvGraphicFramePr>
        <p:xfrm>
          <a:off x="2607147" y="3062886"/>
          <a:ext cx="3839210" cy="1416872"/>
        </p:xfrm>
        <a:graphic>
          <a:graphicData uri="http://schemas.openxmlformats.org/drawingml/2006/table">
            <a:tbl>
              <a:tblPr/>
              <a:tblGrid>
                <a:gridCol w="2338605">
                  <a:extLst>
                    <a:ext uri="{9D8B030D-6E8A-4147-A177-3AD203B41FA5}">
                      <a16:colId xmlns:a16="http://schemas.microsoft.com/office/drawing/2014/main" val="3564080979"/>
                    </a:ext>
                  </a:extLst>
                </a:gridCol>
                <a:gridCol w="1500605">
                  <a:extLst>
                    <a:ext uri="{9D8B030D-6E8A-4147-A177-3AD203B41FA5}">
                      <a16:colId xmlns:a16="http://schemas.microsoft.com/office/drawing/2014/main" val="623293607"/>
                    </a:ext>
                  </a:extLst>
                </a:gridCol>
              </a:tblGrid>
              <a:tr h="3542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KWEEK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865150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Kweekkoppels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636136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Kweekkoppels 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165766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pPr algn="l" fontAlgn="ctr"/>
                      <a:r>
                        <a:rPr lang="nl-B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Kweekkoppels 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627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71695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222</Words>
  <Application>Microsoft Office PowerPoint</Application>
  <PresentationFormat>Breedbeeld</PresentationFormat>
  <Paragraphs>96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Aptos</vt:lpstr>
      <vt:lpstr>Arial</vt:lpstr>
      <vt:lpstr>Arial</vt:lpstr>
      <vt:lpstr>Calibri</vt:lpstr>
      <vt:lpstr>Calibri Light</vt:lpstr>
      <vt:lpstr>Neue Haas Grotesk Text Pro</vt:lpstr>
      <vt:lpstr>PunchcardVTI</vt:lpstr>
      <vt:lpstr>1_Office Theme</vt:lpstr>
      <vt:lpstr>Focusgroep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4</cp:revision>
  <dcterms:created xsi:type="dcterms:W3CDTF">2025-03-03T14:26:20Z</dcterms:created>
  <dcterms:modified xsi:type="dcterms:W3CDTF">2025-03-03T14:34:57Z</dcterms:modified>
</cp:coreProperties>
</file>