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497" r:id="rId2"/>
    <p:sldId id="502" r:id="rId3"/>
  </p:sldIdLst>
  <p:sldSz cx="12192000" cy="6858000"/>
  <p:notesSz cx="6858000" cy="9144000"/>
  <p:defaultTextStyle>
    <a:defPPr>
      <a:defRPr lang="nl-B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6010" autoAdjust="0"/>
    <p:restoredTop sz="94660"/>
  </p:normalViewPr>
  <p:slideViewPr>
    <p:cSldViewPr snapToGrid="0">
      <p:cViewPr varScale="1">
        <p:scale>
          <a:sx n="88" d="100"/>
          <a:sy n="88" d="100"/>
        </p:scale>
        <p:origin x="90" y="33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2EFE6C95-05CD-9248-AD1A-7D1F6CEA796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A09DD644-CDF3-B53A-6AFB-D9EB6C9C477F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/>
              <a:t>Klikken om de ondertitelstijl van het model te bewerken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9F7C7F41-C9F4-F1CE-A16C-6AF8CB97DDC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7A571F4-DF04-64A3-3771-1C8027654CF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BEFB8C58-F030-9657-E79B-B25B0BBCE0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8884987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56248-B888-5975-C36E-898C96289C4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6689FA2F-CFFE-1421-DB81-0362B98845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67A2D179-80E7-1878-9664-409686AEF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FA263D15-3E4F-56D4-AC2D-2951B83C853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0D6DA5AF-911A-CB08-CAED-4E7114B404E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3353129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e titel 1">
            <a:extLst>
              <a:ext uri="{FF2B5EF4-FFF2-40B4-BE49-F238E27FC236}">
                <a16:creationId xmlns:a16="http://schemas.microsoft.com/office/drawing/2014/main" id="{4343A38E-2C04-3F52-4F9B-14F105EE94D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verticale tekst 2">
            <a:extLst>
              <a:ext uri="{FF2B5EF4-FFF2-40B4-BE49-F238E27FC236}">
                <a16:creationId xmlns:a16="http://schemas.microsoft.com/office/drawing/2014/main" id="{DC97124D-5EE6-972E-26EC-53DAEF02BA7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A2362318-E814-63E8-9474-63CD6D6D306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E78504FD-EA78-60CA-B675-0D2E537AB1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3DFF843E-D4A6-1F8C-70DB-B5D1D0DE2B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7290106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2FAE086-F7A4-9636-55A5-0685C03B3C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6084E913-351C-22B7-1274-1A611812C98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503625F4-0917-CE20-21D3-B37AD23C863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00FD8218-391E-B0E3-ABB3-EF94B37BE0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6125BC60-BE3F-2A14-EA63-37B9B4CAF4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5501103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422E659-298B-D336-0959-6B3C100113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83E35888-C460-1BE0-AE54-6B1A81E5B3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B89B9474-CE30-7F83-94EB-28DFA09F97E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6B0C30B6-D0AD-44A8-7AF4-76B842F2A1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FAEC3862-5A01-16CD-287D-7FCE7955FB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06606687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958A397-DB72-3245-D145-073BBB59FE8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C8E5DD65-F8DA-879A-512B-60AEDBEFB77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8083069C-B488-EC1D-2964-9B4099BB494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B62789A9-B2F3-6398-F7D1-AFD7064CCF8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33EF8CFF-CADF-1DF2-5083-E20861AC14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51A42FA4-425C-7092-964B-B18AD2ECFB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8574486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4BEA26D-EEF2-C592-0EC4-8C2D76B3FA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5EB28517-91FF-FFC9-A6AE-4436580F352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Tijdelijke aanduiding voor inhoud 3">
            <a:extLst>
              <a:ext uri="{FF2B5EF4-FFF2-40B4-BE49-F238E27FC236}">
                <a16:creationId xmlns:a16="http://schemas.microsoft.com/office/drawing/2014/main" id="{192E7EF0-4145-0F81-4C81-13DA33DC74E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5" name="Tijdelijke aanduiding voor tekst 4">
            <a:extLst>
              <a:ext uri="{FF2B5EF4-FFF2-40B4-BE49-F238E27FC236}">
                <a16:creationId xmlns:a16="http://schemas.microsoft.com/office/drawing/2014/main" id="{A801CE38-FE47-195B-230E-9E0090B63C2F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Tijdelijke aanduiding voor inhoud 5">
            <a:extLst>
              <a:ext uri="{FF2B5EF4-FFF2-40B4-BE49-F238E27FC236}">
                <a16:creationId xmlns:a16="http://schemas.microsoft.com/office/drawing/2014/main" id="{2EC62F0E-E5D7-1D39-D11B-CF4E3F1F0BED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7" name="Tijdelijke aanduiding voor datum 6">
            <a:extLst>
              <a:ext uri="{FF2B5EF4-FFF2-40B4-BE49-F238E27FC236}">
                <a16:creationId xmlns:a16="http://schemas.microsoft.com/office/drawing/2014/main" id="{7280436C-6F44-7271-E298-9ACA17B2E59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8" name="Tijdelijke aanduiding voor voettekst 7">
            <a:extLst>
              <a:ext uri="{FF2B5EF4-FFF2-40B4-BE49-F238E27FC236}">
                <a16:creationId xmlns:a16="http://schemas.microsoft.com/office/drawing/2014/main" id="{E9A84E2F-A8E3-2120-6CC7-5566BD082C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9" name="Tijdelijke aanduiding voor dianummer 8">
            <a:extLst>
              <a:ext uri="{FF2B5EF4-FFF2-40B4-BE49-F238E27FC236}">
                <a16:creationId xmlns:a16="http://schemas.microsoft.com/office/drawing/2014/main" id="{CEE6C7A0-33F8-0988-00AD-05C0CCDE66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85708781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9C0A186B-CC9E-1A9A-D569-83DC6A2F61C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datum 2">
            <a:extLst>
              <a:ext uri="{FF2B5EF4-FFF2-40B4-BE49-F238E27FC236}">
                <a16:creationId xmlns:a16="http://schemas.microsoft.com/office/drawing/2014/main" id="{BBEA21F3-1DC1-BA51-CB02-86169A010D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4" name="Tijdelijke aanduiding voor voettekst 3">
            <a:extLst>
              <a:ext uri="{FF2B5EF4-FFF2-40B4-BE49-F238E27FC236}">
                <a16:creationId xmlns:a16="http://schemas.microsoft.com/office/drawing/2014/main" id="{254F6C57-DF94-F728-B077-C626C30D7C1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5" name="Tijdelijke aanduiding voor dianummer 4">
            <a:extLst>
              <a:ext uri="{FF2B5EF4-FFF2-40B4-BE49-F238E27FC236}">
                <a16:creationId xmlns:a16="http://schemas.microsoft.com/office/drawing/2014/main" id="{FCCB491D-0E38-2FF4-24ED-0CB85B743DF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23508091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datum 1">
            <a:extLst>
              <a:ext uri="{FF2B5EF4-FFF2-40B4-BE49-F238E27FC236}">
                <a16:creationId xmlns:a16="http://schemas.microsoft.com/office/drawing/2014/main" id="{ACD4A86A-3A69-0465-A9CF-889AE84DE83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3" name="Tijdelijke aanduiding voor voettekst 2">
            <a:extLst>
              <a:ext uri="{FF2B5EF4-FFF2-40B4-BE49-F238E27FC236}">
                <a16:creationId xmlns:a16="http://schemas.microsoft.com/office/drawing/2014/main" id="{D6B71A14-9571-CCFE-1C5D-7576785777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7CFEBAB3-28AB-DE3F-FA3E-FEF047F0A2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37411630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48FA65A-A7EA-F6CE-AAAE-A4A02097074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39FA92F3-10E3-CF73-65AA-7851DB3A0CC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1511ED9B-3296-6D58-4ECD-93EBFD91DBA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41713E8B-93BB-1961-0B1A-1F57589BE9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AAF43582-0D56-3128-F475-DFE1B1D6269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428BD82B-C909-D5A9-19D7-F787D8CD82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345620306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786F97FD-2E43-87E4-8853-E42D1EBC9D6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afbeelding 2">
            <a:extLst>
              <a:ext uri="{FF2B5EF4-FFF2-40B4-BE49-F238E27FC236}">
                <a16:creationId xmlns:a16="http://schemas.microsoft.com/office/drawing/2014/main" id="{1FEEA1FF-5A07-73C7-01EF-E40B70166E5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l-BE"/>
          </a:p>
        </p:txBody>
      </p:sp>
      <p:sp>
        <p:nvSpPr>
          <p:cNvPr id="4" name="Tijdelijke aanduiding voor tekst 3">
            <a:extLst>
              <a:ext uri="{FF2B5EF4-FFF2-40B4-BE49-F238E27FC236}">
                <a16:creationId xmlns:a16="http://schemas.microsoft.com/office/drawing/2014/main" id="{648E0FDB-FF3C-EADD-983B-1B076D4D3C2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Tijdelijke aanduiding voor datum 4">
            <a:extLst>
              <a:ext uri="{FF2B5EF4-FFF2-40B4-BE49-F238E27FC236}">
                <a16:creationId xmlns:a16="http://schemas.microsoft.com/office/drawing/2014/main" id="{6CBAEE24-FC3B-38E9-22E0-386FB3F3AF0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6" name="Tijdelijke aanduiding voor voettekst 5">
            <a:extLst>
              <a:ext uri="{FF2B5EF4-FFF2-40B4-BE49-F238E27FC236}">
                <a16:creationId xmlns:a16="http://schemas.microsoft.com/office/drawing/2014/main" id="{6184EFF2-6D43-F7FB-8DFF-E22E17728E5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BE"/>
          </a:p>
        </p:txBody>
      </p:sp>
      <p:sp>
        <p:nvSpPr>
          <p:cNvPr id="7" name="Tijdelijke aanduiding voor dianummer 6">
            <a:extLst>
              <a:ext uri="{FF2B5EF4-FFF2-40B4-BE49-F238E27FC236}">
                <a16:creationId xmlns:a16="http://schemas.microsoft.com/office/drawing/2014/main" id="{8CDB2306-D9AB-9348-3796-323040ACA7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147546015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jdelijke aanduiding voor titel 1">
            <a:extLst>
              <a:ext uri="{FF2B5EF4-FFF2-40B4-BE49-F238E27FC236}">
                <a16:creationId xmlns:a16="http://schemas.microsoft.com/office/drawing/2014/main" id="{56A2FD18-5C8A-396A-8E6A-DE9974210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nl-BE"/>
          </a:p>
        </p:txBody>
      </p:sp>
      <p:sp>
        <p:nvSpPr>
          <p:cNvPr id="3" name="Tijdelijke aanduiding voor tekst 2">
            <a:extLst>
              <a:ext uri="{FF2B5EF4-FFF2-40B4-BE49-F238E27FC236}">
                <a16:creationId xmlns:a16="http://schemas.microsoft.com/office/drawing/2014/main" id="{4A1C1E54-F85B-BB96-D3E2-BC57167942F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nl-BE"/>
          </a:p>
        </p:txBody>
      </p:sp>
      <p:sp>
        <p:nvSpPr>
          <p:cNvPr id="4" name="Tijdelijke aanduiding voor datum 3">
            <a:extLst>
              <a:ext uri="{FF2B5EF4-FFF2-40B4-BE49-F238E27FC236}">
                <a16:creationId xmlns:a16="http://schemas.microsoft.com/office/drawing/2014/main" id="{2F27BF91-2139-4E4A-BC81-20D67BC10ED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A63C4E8-CE73-49FB-80EE-C180B0487CB0}" type="datetimeFigureOut">
              <a:rPr lang="nl-BE" smtClean="0"/>
              <a:t>30/05/2026</a:t>
            </a:fld>
            <a:endParaRPr lang="nl-BE"/>
          </a:p>
        </p:txBody>
      </p:sp>
      <p:sp>
        <p:nvSpPr>
          <p:cNvPr id="5" name="Tijdelijke aanduiding voor voettekst 4">
            <a:extLst>
              <a:ext uri="{FF2B5EF4-FFF2-40B4-BE49-F238E27FC236}">
                <a16:creationId xmlns:a16="http://schemas.microsoft.com/office/drawing/2014/main" id="{8B74445E-6D83-6432-941A-A8B4C9956F24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nl-BE"/>
          </a:p>
        </p:txBody>
      </p:sp>
      <p:sp>
        <p:nvSpPr>
          <p:cNvPr id="6" name="Tijdelijke aanduiding voor dianummer 5">
            <a:extLst>
              <a:ext uri="{FF2B5EF4-FFF2-40B4-BE49-F238E27FC236}">
                <a16:creationId xmlns:a16="http://schemas.microsoft.com/office/drawing/2014/main" id="{92F59E6F-A172-0010-C021-1A53BD04F75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E4295AF-C485-43B2-B698-8BF6E5421DB0}" type="slidenum">
              <a:rPr lang="nl-BE" smtClean="0"/>
              <a:t>‹nr.›</a:t>
            </a:fld>
            <a:endParaRPr lang="nl-BE"/>
          </a:p>
        </p:txBody>
      </p:sp>
    </p:spTree>
    <p:extLst>
      <p:ext uri="{BB962C8B-B14F-4D97-AF65-F5344CB8AC3E}">
        <p14:creationId xmlns:p14="http://schemas.microsoft.com/office/powerpoint/2010/main" val="7503227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l-B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839DD-1FEA-52B0-7209-802B3812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731375" cy="1268984"/>
          </a:xfrm>
        </p:spPr>
        <p:txBody>
          <a:bodyPr>
            <a:normAutofit fontScale="90000"/>
          </a:bodyPr>
          <a:lstStyle/>
          <a:p>
            <a:pPr algn="ctr"/>
            <a:r>
              <a:rPr lang="nl-BE" b="1" kern="100" dirty="0">
                <a:solidFill>
                  <a:schemeClr val="accent5">
                    <a:lumMod val="75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Focusgroep loopvogels </a:t>
            </a:r>
            <a:br>
              <a:rPr lang="nl-BE" b="1" kern="100" dirty="0">
                <a:solidFill>
                  <a:srgbClr val="FF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BE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Werkingsverslag 2025</a:t>
            </a:r>
            <a:br>
              <a:rPr lang="nl-B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BE5D39-8AFA-4869-DF79-1394B1089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5"/>
            <a:ext cx="9826625" cy="4421759"/>
          </a:xfrm>
        </p:spPr>
        <p:txBody>
          <a:bodyPr>
            <a:normAutofit fontScale="92500" lnSpcReduction="20000"/>
          </a:bodyPr>
          <a:lstStyle/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In 2025 zijn de leden van de focusgroep loopvogels 1 keer samengekomen om een degelijke informatiegids samen te stellen over het houden van loopvogels in al zijn onderdelen.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Deze staat momenteel op de website van Aviornis en kan dus door iedereen die vragen heeft over loopvogels geraadpleegd worden.</a:t>
            </a:r>
          </a:p>
          <a:p>
            <a:pPr>
              <a:lnSpc>
                <a:spcPct val="115000"/>
              </a:lnSpc>
              <a:spcAft>
                <a:spcPts val="800"/>
              </a:spcAft>
            </a:pPr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Door gezondheidsproblemen zijn we verder niet meer samengekomen.</a:t>
            </a:r>
          </a:p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5BDC632-F87A-C1DA-90D5-41B953A1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1</a:t>
            </a:fld>
            <a:endParaRPr lang="en-US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EE2E3DB6-5513-F90A-66C7-6EB9C398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19" y="137160"/>
            <a:ext cx="688658" cy="70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5CD5E2BA-410C-6817-2F17-32E84CA4AC5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8023" y="242802"/>
            <a:ext cx="1476802" cy="227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6489617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A50839DD-1FEA-52B0-7209-802B38128D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65150" y="770890"/>
            <a:ext cx="9731375" cy="1268984"/>
          </a:xfrm>
        </p:spPr>
        <p:txBody>
          <a:bodyPr>
            <a:normAutofit fontScale="90000"/>
          </a:bodyPr>
          <a:lstStyle/>
          <a:p>
            <a:pPr algn="ctr"/>
            <a:r>
              <a:rPr lang="nl-BE" b="1" kern="100" dirty="0">
                <a:solidFill>
                  <a:srgbClr val="0070C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Focusgroep loopvogels</a:t>
            </a:r>
            <a:br>
              <a:rPr lang="nl-BE" b="1" kern="100" dirty="0">
                <a:solidFill>
                  <a:schemeClr val="accent6">
                    <a:lumMod val="50000"/>
                  </a:schemeClr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r>
              <a:rPr lang="nl-BE" b="1" kern="100" dirty="0">
                <a:solidFill>
                  <a:srgbClr val="C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Planning  2026</a:t>
            </a:r>
            <a:br>
              <a:rPr lang="nl-B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br>
              <a:rPr lang="nl-BE" sz="1800" kern="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</a:br>
            <a:endParaRPr lang="nl-BE" dirty="0"/>
          </a:p>
        </p:txBody>
      </p:sp>
      <p:sp>
        <p:nvSpPr>
          <p:cNvPr id="3" name="Tijdelijke aanduiding voor inhoud 2">
            <a:extLst>
              <a:ext uri="{FF2B5EF4-FFF2-40B4-BE49-F238E27FC236}">
                <a16:creationId xmlns:a16="http://schemas.microsoft.com/office/drawing/2014/main" id="{15BE5D39-8AFA-4869-DF79-1394B1089EE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5150" y="2160015"/>
            <a:ext cx="9826625" cy="4421759"/>
          </a:xfrm>
        </p:spPr>
        <p:txBody>
          <a:bodyPr/>
          <a:lstStyle/>
          <a:p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We gaan trachten een bijeenkomst te organiseren, waar we liefhebbers die loopvogels kweken op uitnodigen</a:t>
            </a:r>
          </a:p>
          <a:p>
            <a:pPr marL="0" indent="0">
              <a:buNone/>
            </a:pPr>
            <a:endParaRPr lang="nl-BE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Zodat er heel wat misverstanden ivm het houden van loopvogels kunnen worden besproken.</a:t>
            </a:r>
          </a:p>
          <a:p>
            <a:pPr marL="0" indent="0">
              <a:buNone/>
            </a:pPr>
            <a:endParaRPr lang="nl-BE" sz="3200" kern="1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r>
              <a:rPr lang="nl-BE" sz="3200" kern="1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De datum zal later bepaald worden</a:t>
            </a:r>
          </a:p>
          <a:p>
            <a:endParaRPr lang="nl-BE" dirty="0"/>
          </a:p>
        </p:txBody>
      </p:sp>
      <p:sp>
        <p:nvSpPr>
          <p:cNvPr id="4" name="Tijdelijke aanduiding voor dianummer 3">
            <a:extLst>
              <a:ext uri="{FF2B5EF4-FFF2-40B4-BE49-F238E27FC236}">
                <a16:creationId xmlns:a16="http://schemas.microsoft.com/office/drawing/2014/main" id="{35BDC632-F87A-C1DA-90D5-41B953A1754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BCAEC-7D34-E549-A96E-FCEDAADBE4B0}" type="slidenum">
              <a:rPr lang="en-US" smtClean="0"/>
              <a:t>2</a:t>
            </a:fld>
            <a:endParaRPr lang="en-US"/>
          </a:p>
        </p:txBody>
      </p:sp>
      <p:pic>
        <p:nvPicPr>
          <p:cNvPr id="5" name="Picture 6">
            <a:extLst>
              <a:ext uri="{FF2B5EF4-FFF2-40B4-BE49-F238E27FC236}">
                <a16:creationId xmlns:a16="http://schemas.microsoft.com/office/drawing/2014/main" id="{EE2E3DB6-5513-F90A-66C7-6EB9C3986499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4019" y="137160"/>
            <a:ext cx="688658" cy="70352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>
            <a:extLst>
              <a:ext uri="{FF2B5EF4-FFF2-40B4-BE49-F238E27FC236}">
                <a16:creationId xmlns:a16="http://schemas.microsoft.com/office/drawing/2014/main" id="{64F88601-EE5E-DB13-56D9-6B04CFBD4BB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458023" y="242802"/>
            <a:ext cx="1476802" cy="22705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204616443"/>
      </p:ext>
    </p:extLst>
  </p:cSld>
  <p:clrMapOvr>
    <a:masterClrMapping/>
  </p:clrMapOvr>
</p:sld>
</file>

<file path=ppt/theme/theme1.xml><?xml version="1.0" encoding="utf-8"?>
<a:theme xmlns:a="http://schemas.openxmlformats.org/drawingml/2006/main" name="Kantoorth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110</Words>
  <Application>Microsoft Office PowerPoint</Application>
  <PresentationFormat>Breedbeeld</PresentationFormat>
  <Paragraphs>12</Paragraphs>
  <Slides>2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5</vt:i4>
      </vt:variant>
      <vt:variant>
        <vt:lpstr>Thema</vt:lpstr>
      </vt:variant>
      <vt:variant>
        <vt:i4>1</vt:i4>
      </vt:variant>
      <vt:variant>
        <vt:lpstr>Diatitels</vt:lpstr>
      </vt:variant>
      <vt:variant>
        <vt:i4>2</vt:i4>
      </vt:variant>
    </vt:vector>
  </HeadingPairs>
  <TitlesOfParts>
    <vt:vector size="8" baseType="lpstr">
      <vt:lpstr>Aptos</vt:lpstr>
      <vt:lpstr>Aptos Display</vt:lpstr>
      <vt:lpstr>Arial</vt:lpstr>
      <vt:lpstr>Calibri</vt:lpstr>
      <vt:lpstr>Times New Roman</vt:lpstr>
      <vt:lpstr>Kantoorthema</vt:lpstr>
      <vt:lpstr>Focusgroep loopvogels  Werkingsverslag 2025 </vt:lpstr>
      <vt:lpstr>Focusgroep loopvogels Planning  2026  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Willy Tieleman</dc:creator>
  <cp:lastModifiedBy>Willy Tieleman</cp:lastModifiedBy>
  <cp:revision>1</cp:revision>
  <dcterms:created xsi:type="dcterms:W3CDTF">2026-05-30T12:57:41Z</dcterms:created>
  <dcterms:modified xsi:type="dcterms:W3CDTF">2026-05-30T12:58:55Z</dcterms:modified>
</cp:coreProperties>
</file>